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400" r:id="rId3"/>
    <p:sldId id="401" r:id="rId4"/>
    <p:sldId id="402" r:id="rId5"/>
    <p:sldId id="386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1F528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60" autoAdjust="0"/>
  </p:normalViewPr>
  <p:slideViewPr>
    <p:cSldViewPr>
      <p:cViewPr varScale="1">
        <p:scale>
          <a:sx n="66" d="100"/>
          <a:sy n="66" d="100"/>
        </p:scale>
        <p:origin x="-108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9918593-F4CA-43FF-B0E7-A5AC778A14B3}" type="datetimeFigureOut">
              <a:rPr lang="ru-RU"/>
              <a:pPr>
                <a:defRPr/>
              </a:pPr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141AE0C-9B6B-4C9B-8DD7-49763C716C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grpSp>
        <p:nvGrpSpPr>
          <p:cNvPr id="5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6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/>
              <a:ahLst/>
              <a:cxnLst>
                <a:cxn ang="0">
                  <a:pos x="0" y="165"/>
                </a:cxn>
                <a:cxn ang="0">
                  <a:pos x="7" y="172"/>
                </a:cxn>
                <a:cxn ang="0">
                  <a:pos x="14" y="158"/>
                </a:cxn>
                <a:cxn ang="0">
                  <a:pos x="25" y="169"/>
                </a:cxn>
                <a:cxn ang="0">
                  <a:pos x="25" y="165"/>
                </a:cxn>
                <a:cxn ang="0">
                  <a:pos x="25" y="162"/>
                </a:cxn>
                <a:cxn ang="0">
                  <a:pos x="25" y="155"/>
                </a:cxn>
                <a:cxn ang="0">
                  <a:pos x="21" y="144"/>
                </a:cxn>
                <a:cxn ang="0">
                  <a:pos x="21" y="141"/>
                </a:cxn>
                <a:cxn ang="0">
                  <a:pos x="17" y="134"/>
                </a:cxn>
                <a:cxn ang="0">
                  <a:pos x="17" y="123"/>
                </a:cxn>
                <a:cxn ang="0">
                  <a:pos x="21" y="116"/>
                </a:cxn>
                <a:cxn ang="0">
                  <a:pos x="25" y="109"/>
                </a:cxn>
                <a:cxn ang="0">
                  <a:pos x="32" y="106"/>
                </a:cxn>
                <a:cxn ang="0">
                  <a:pos x="35" y="98"/>
                </a:cxn>
                <a:cxn ang="0">
                  <a:pos x="35" y="91"/>
                </a:cxn>
                <a:cxn ang="0">
                  <a:pos x="35" y="88"/>
                </a:cxn>
                <a:cxn ang="0">
                  <a:pos x="32" y="84"/>
                </a:cxn>
                <a:cxn ang="0">
                  <a:pos x="32" y="77"/>
                </a:cxn>
                <a:cxn ang="0">
                  <a:pos x="32" y="70"/>
                </a:cxn>
                <a:cxn ang="0">
                  <a:pos x="32" y="63"/>
                </a:cxn>
                <a:cxn ang="0">
                  <a:pos x="28" y="53"/>
                </a:cxn>
                <a:cxn ang="0">
                  <a:pos x="28" y="46"/>
                </a:cxn>
                <a:cxn ang="0">
                  <a:pos x="28" y="39"/>
                </a:cxn>
                <a:cxn ang="0">
                  <a:pos x="25" y="35"/>
                </a:cxn>
                <a:cxn ang="0">
                  <a:pos x="25" y="35"/>
                </a:cxn>
                <a:cxn ang="0">
                  <a:pos x="25" y="28"/>
                </a:cxn>
                <a:cxn ang="0">
                  <a:pos x="25" y="21"/>
                </a:cxn>
                <a:cxn ang="0">
                  <a:pos x="25" y="10"/>
                </a:cxn>
                <a:cxn ang="0">
                  <a:pos x="28" y="7"/>
                </a:cxn>
                <a:cxn ang="0">
                  <a:pos x="28" y="3"/>
                </a:cxn>
                <a:cxn ang="0">
                  <a:pos x="25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4" y="3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3" y="42"/>
                </a:cxn>
                <a:cxn ang="0">
                  <a:pos x="3" y="42"/>
                </a:cxn>
                <a:cxn ang="0">
                  <a:pos x="3" y="49"/>
                </a:cxn>
                <a:cxn ang="0">
                  <a:pos x="7" y="56"/>
                </a:cxn>
                <a:cxn ang="0">
                  <a:pos x="7" y="60"/>
                </a:cxn>
                <a:cxn ang="0">
                  <a:pos x="7" y="70"/>
                </a:cxn>
                <a:cxn ang="0">
                  <a:pos x="7" y="91"/>
                </a:cxn>
                <a:cxn ang="0">
                  <a:pos x="7" y="113"/>
                </a:cxn>
                <a:cxn ang="0">
                  <a:pos x="7" y="134"/>
                </a:cxn>
                <a:cxn ang="0">
                  <a:pos x="7" y="144"/>
                </a:cxn>
                <a:cxn ang="0">
                  <a:pos x="7" y="148"/>
                </a:cxn>
                <a:cxn ang="0">
                  <a:pos x="3" y="155"/>
                </a:cxn>
                <a:cxn ang="0">
                  <a:pos x="3" y="158"/>
                </a:cxn>
                <a:cxn ang="0">
                  <a:pos x="0" y="165"/>
                </a:cxn>
                <a:cxn ang="0">
                  <a:pos x="0" y="165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7" y="3"/>
                </a:cxn>
                <a:cxn ang="0">
                  <a:pos x="0" y="0"/>
                </a:cxn>
                <a:cxn ang="0">
                  <a:pos x="7" y="3"/>
                </a:cxn>
                <a:cxn ang="0">
                  <a:pos x="11" y="3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3" y="0"/>
                </a:cxn>
                <a:cxn ang="0">
                  <a:pos x="0" y="0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/>
              <a:ahLst/>
              <a:cxnLst>
                <a:cxn ang="0">
                  <a:pos x="10" y="11"/>
                </a:cxn>
                <a:cxn ang="0">
                  <a:pos x="7" y="14"/>
                </a:cxn>
                <a:cxn ang="0">
                  <a:pos x="7" y="18"/>
                </a:cxn>
                <a:cxn ang="0">
                  <a:pos x="7" y="25"/>
                </a:cxn>
                <a:cxn ang="0">
                  <a:pos x="7" y="32"/>
                </a:cxn>
                <a:cxn ang="0">
                  <a:pos x="3" y="35"/>
                </a:cxn>
                <a:cxn ang="0">
                  <a:pos x="3" y="39"/>
                </a:cxn>
                <a:cxn ang="0">
                  <a:pos x="3" y="42"/>
                </a:cxn>
                <a:cxn ang="0">
                  <a:pos x="0" y="46"/>
                </a:cxn>
                <a:cxn ang="0">
                  <a:pos x="3" y="39"/>
                </a:cxn>
                <a:cxn ang="0">
                  <a:pos x="3" y="32"/>
                </a:cxn>
                <a:cxn ang="0">
                  <a:pos x="7" y="28"/>
                </a:cxn>
                <a:cxn ang="0">
                  <a:pos x="7" y="25"/>
                </a:cxn>
                <a:cxn ang="0">
                  <a:pos x="7" y="18"/>
                </a:cxn>
                <a:cxn ang="0">
                  <a:pos x="7" y="14"/>
                </a:cxn>
                <a:cxn ang="0">
                  <a:pos x="10" y="11"/>
                </a:cxn>
                <a:cxn ang="0">
                  <a:pos x="3" y="0"/>
                </a:cxn>
                <a:cxn ang="0">
                  <a:pos x="10" y="7"/>
                </a:cxn>
                <a:cxn ang="0">
                  <a:pos x="10" y="11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7" y="0"/>
                </a:cxn>
                <a:cxn ang="0">
                  <a:pos x="11" y="0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4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7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0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1"/>
                </a:cxn>
                <a:cxn ang="0">
                  <a:pos x="21" y="15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0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0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21" y="0"/>
                </a:cxn>
                <a:cxn ang="0">
                  <a:pos x="25" y="0"/>
                </a:cxn>
                <a:cxn ang="0">
                  <a:pos x="18" y="4"/>
                </a:cxn>
                <a:cxn ang="0">
                  <a:pos x="11" y="4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11" y="4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/>
              <a:ahLst/>
              <a:cxnLst>
                <a:cxn ang="0">
                  <a:pos x="3" y="15"/>
                </a:cxn>
                <a:cxn ang="0">
                  <a:pos x="7" y="8"/>
                </a:cxn>
                <a:cxn ang="0">
                  <a:pos x="3" y="0"/>
                </a:cxn>
                <a:cxn ang="0">
                  <a:pos x="7" y="8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3" y="15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3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" y="10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4" y="7"/>
                </a:cxn>
                <a:cxn ang="0">
                  <a:pos x="7" y="4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0" y="7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0"/>
                </a:cxn>
                <a:cxn ang="0">
                  <a:pos x="7" y="4"/>
                </a:cxn>
                <a:cxn ang="0">
                  <a:pos x="11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4" y="17"/>
                </a:cxn>
                <a:cxn ang="0">
                  <a:pos x="4" y="17"/>
                </a:cxn>
                <a:cxn ang="0">
                  <a:pos x="14" y="28"/>
                </a:cxn>
                <a:cxn ang="0">
                  <a:pos x="14" y="28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/>
              <a:ahLst/>
              <a:cxnLst>
                <a:cxn ang="0">
                  <a:pos x="4" y="2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4" y="28"/>
                </a:cxn>
                <a:cxn ang="0">
                  <a:pos x="4" y="25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3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10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2" y="11"/>
                </a:cxn>
                <a:cxn ang="0">
                  <a:pos x="18" y="7"/>
                </a:cxn>
                <a:cxn ang="0">
                  <a:pos x="15" y="7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46"/>
                </a:cxn>
                <a:cxn ang="0">
                  <a:pos x="0" y="28"/>
                </a:cxn>
                <a:cxn ang="0">
                  <a:pos x="0" y="14"/>
                </a:cxn>
                <a:cxn ang="0">
                  <a:pos x="3" y="0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0" y="15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9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0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4" y="18"/>
                </a:cxn>
                <a:cxn ang="0">
                  <a:pos x="4" y="14"/>
                </a:cxn>
                <a:cxn ang="0">
                  <a:pos x="7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4" y="18"/>
                </a:cxn>
                <a:cxn ang="0">
                  <a:pos x="0" y="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3" y="18"/>
                </a:cxn>
                <a:cxn ang="0">
                  <a:pos x="7" y="15"/>
                </a:cxn>
                <a:cxn ang="0">
                  <a:pos x="14" y="8"/>
                </a:cxn>
                <a:cxn ang="0">
                  <a:pos x="17" y="0"/>
                </a:cxn>
                <a:cxn ang="0">
                  <a:pos x="14" y="8"/>
                </a:cxn>
                <a:cxn ang="0">
                  <a:pos x="7" y="15"/>
                </a:cxn>
                <a:cxn ang="0">
                  <a:pos x="3" y="18"/>
                </a:cxn>
                <a:cxn ang="0">
                  <a:pos x="0" y="22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4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4" y="7"/>
                </a:cxn>
                <a:cxn ang="0">
                  <a:pos x="0" y="14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4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0" y="10"/>
                </a:cxn>
                <a:cxn ang="0">
                  <a:pos x="21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7" y="3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8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5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4" y="14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6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10" y="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7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8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9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14" y="0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0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7"/>
                </a:cxn>
                <a:cxn ang="0">
                  <a:pos x="7" y="10"/>
                </a:cxn>
                <a:cxn ang="0">
                  <a:pos x="7" y="7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1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8" y="3"/>
                </a:cxn>
                <a:cxn ang="0">
                  <a:pos x="0" y="0"/>
                </a:cxn>
                <a:cxn ang="0">
                  <a:pos x="28" y="3"/>
                </a:cxn>
                <a:cxn ang="0">
                  <a:pos x="56" y="0"/>
                </a:cxn>
                <a:cxn ang="0">
                  <a:pos x="63" y="0"/>
                </a:cxn>
                <a:cxn ang="0">
                  <a:pos x="67" y="0"/>
                </a:cxn>
                <a:cxn ang="0">
                  <a:pos x="70" y="0"/>
                </a:cxn>
                <a:cxn ang="0">
                  <a:pos x="63" y="0"/>
                </a:cxn>
                <a:cxn ang="0">
                  <a:pos x="56" y="0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2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0" y="18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7" y="32"/>
                </a:cxn>
                <a:cxn ang="0">
                  <a:pos x="10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0" y="18"/>
                </a:cxn>
                <a:cxn ang="0">
                  <a:pos x="7" y="7"/>
                </a:cxn>
                <a:cxn ang="0">
                  <a:pos x="0" y="0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3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/>
              <a:ahLst/>
              <a:cxnLst>
                <a:cxn ang="0">
                  <a:pos x="3" y="25"/>
                </a:cxn>
                <a:cxn ang="0">
                  <a:pos x="3" y="25"/>
                </a:cxn>
                <a:cxn ang="0">
                  <a:pos x="0" y="2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7" y="14"/>
                </a:cxn>
                <a:cxn ang="0">
                  <a:pos x="3" y="21"/>
                </a:cxn>
                <a:cxn ang="0">
                  <a:pos x="3" y="25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4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8" y="4"/>
                </a:cxn>
                <a:cxn ang="0">
                  <a:pos x="10" y="4"/>
                </a:cxn>
                <a:cxn ang="0">
                  <a:pos x="0" y="0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5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3" y="0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7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3" y="4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8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0" y="0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0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5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7" y="49"/>
                </a:cxn>
                <a:cxn ang="0">
                  <a:pos x="4" y="42"/>
                </a:cxn>
                <a:cxn ang="0">
                  <a:pos x="0" y="32"/>
                </a:cxn>
                <a:cxn ang="0">
                  <a:pos x="0" y="25"/>
                </a:cxn>
                <a:cxn ang="0">
                  <a:pos x="4" y="11"/>
                </a:cxn>
                <a:cxn ang="0">
                  <a:pos x="25" y="0"/>
                </a:cxn>
                <a:cxn ang="0">
                  <a:pos x="28" y="0"/>
                </a:cxn>
                <a:cxn ang="0">
                  <a:pos x="4" y="11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8" y="3"/>
                </a:cxn>
                <a:cxn ang="0">
                  <a:pos x="21" y="0"/>
                </a:cxn>
                <a:cxn ang="0">
                  <a:pos x="18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0" y="7"/>
                </a:cxn>
                <a:cxn ang="0">
                  <a:pos x="7" y="3"/>
                </a:cxn>
                <a:cxn ang="0">
                  <a:pos x="14" y="3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2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5" y="11"/>
                </a:cxn>
                <a:cxn ang="0">
                  <a:pos x="22" y="7"/>
                </a:cxn>
                <a:cxn ang="0">
                  <a:pos x="18" y="7"/>
                </a:cxn>
                <a:cxn ang="0">
                  <a:pos x="11" y="7"/>
                </a:cxn>
                <a:cxn ang="0">
                  <a:pos x="7" y="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0" y="10"/>
                </a:cxn>
                <a:cxn ang="0">
                  <a:pos x="3" y="7"/>
                </a:cxn>
                <a:cxn ang="0">
                  <a:pos x="7" y="3"/>
                </a:cxn>
                <a:cxn ang="0">
                  <a:pos x="10" y="0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5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4" y="7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6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8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7"/>
                </a:cxn>
                <a:cxn ang="0">
                  <a:pos x="7" y="4"/>
                </a:cxn>
                <a:cxn ang="0">
                  <a:pos x="14" y="4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7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8" y="7"/>
                </a:cxn>
                <a:cxn ang="0">
                  <a:pos x="25" y="0"/>
                </a:cxn>
                <a:cxn ang="0">
                  <a:pos x="18" y="7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7" y="10"/>
                </a:cxn>
                <a:cxn ang="0">
                  <a:pos x="14" y="7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8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14" y="0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9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4" y="0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0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/>
              <a:ahLst/>
              <a:cxnLst>
                <a:cxn ang="0">
                  <a:pos x="28" y="43"/>
                </a:cxn>
                <a:cxn ang="0">
                  <a:pos x="32" y="32"/>
                </a:cxn>
                <a:cxn ang="0">
                  <a:pos x="36" y="32"/>
                </a:cxn>
                <a:cxn ang="0">
                  <a:pos x="39" y="29"/>
                </a:cxn>
                <a:cxn ang="0">
                  <a:pos x="46" y="25"/>
                </a:cxn>
                <a:cxn ang="0">
                  <a:pos x="53" y="22"/>
                </a:cxn>
                <a:cxn ang="0">
                  <a:pos x="57" y="15"/>
                </a:cxn>
                <a:cxn ang="0">
                  <a:pos x="60" y="8"/>
                </a:cxn>
                <a:cxn ang="0">
                  <a:pos x="60" y="8"/>
                </a:cxn>
                <a:cxn ang="0">
                  <a:pos x="67" y="11"/>
                </a:cxn>
                <a:cxn ang="0">
                  <a:pos x="71" y="11"/>
                </a:cxn>
                <a:cxn ang="0">
                  <a:pos x="74" y="11"/>
                </a:cxn>
                <a:cxn ang="0">
                  <a:pos x="78" y="11"/>
                </a:cxn>
                <a:cxn ang="0">
                  <a:pos x="88" y="11"/>
                </a:cxn>
                <a:cxn ang="0">
                  <a:pos x="95" y="11"/>
                </a:cxn>
                <a:cxn ang="0">
                  <a:pos x="106" y="11"/>
                </a:cxn>
                <a:cxn ang="0">
                  <a:pos x="117" y="8"/>
                </a:cxn>
                <a:cxn ang="0">
                  <a:pos x="127" y="0"/>
                </a:cxn>
                <a:cxn ang="0">
                  <a:pos x="138" y="0"/>
                </a:cxn>
                <a:cxn ang="0">
                  <a:pos x="138" y="0"/>
                </a:cxn>
                <a:cxn ang="0">
                  <a:pos x="127" y="0"/>
                </a:cxn>
                <a:cxn ang="0">
                  <a:pos x="120" y="8"/>
                </a:cxn>
                <a:cxn ang="0">
                  <a:pos x="106" y="11"/>
                </a:cxn>
                <a:cxn ang="0">
                  <a:pos x="95" y="15"/>
                </a:cxn>
                <a:cxn ang="0">
                  <a:pos x="88" y="11"/>
                </a:cxn>
                <a:cxn ang="0">
                  <a:pos x="81" y="11"/>
                </a:cxn>
                <a:cxn ang="0">
                  <a:pos x="78" y="11"/>
                </a:cxn>
                <a:cxn ang="0">
                  <a:pos x="71" y="11"/>
                </a:cxn>
                <a:cxn ang="0">
                  <a:pos x="67" y="11"/>
                </a:cxn>
                <a:cxn ang="0">
                  <a:pos x="64" y="11"/>
                </a:cxn>
                <a:cxn ang="0">
                  <a:pos x="60" y="8"/>
                </a:cxn>
                <a:cxn ang="0">
                  <a:pos x="57" y="15"/>
                </a:cxn>
                <a:cxn ang="0">
                  <a:pos x="53" y="22"/>
                </a:cxn>
                <a:cxn ang="0">
                  <a:pos x="46" y="29"/>
                </a:cxn>
                <a:cxn ang="0">
                  <a:pos x="39" y="32"/>
                </a:cxn>
                <a:cxn ang="0">
                  <a:pos x="36" y="32"/>
                </a:cxn>
                <a:cxn ang="0">
                  <a:pos x="36" y="32"/>
                </a:cxn>
                <a:cxn ang="0">
                  <a:pos x="28" y="43"/>
                </a:cxn>
                <a:cxn ang="0">
                  <a:pos x="11" y="46"/>
                </a:cxn>
                <a:cxn ang="0">
                  <a:pos x="11" y="67"/>
                </a:cxn>
                <a:cxn ang="0">
                  <a:pos x="0" y="85"/>
                </a:cxn>
                <a:cxn ang="0">
                  <a:pos x="0" y="82"/>
                </a:cxn>
                <a:cxn ang="0">
                  <a:pos x="11" y="64"/>
                </a:cxn>
                <a:cxn ang="0">
                  <a:pos x="11" y="43"/>
                </a:cxn>
                <a:cxn ang="0">
                  <a:pos x="21" y="43"/>
                </a:cxn>
                <a:cxn ang="0">
                  <a:pos x="28" y="43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3" y="17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24" y="0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3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/>
              <a:ahLst/>
              <a:cxnLst>
                <a:cxn ang="0">
                  <a:pos x="3" y="7"/>
                </a:cxn>
                <a:cxn ang="0">
                  <a:pos x="18" y="25"/>
                </a:cxn>
                <a:cxn ang="0">
                  <a:pos x="18" y="29"/>
                </a:cxn>
                <a:cxn ang="0">
                  <a:pos x="14" y="25"/>
                </a:cxn>
                <a:cxn ang="0">
                  <a:pos x="11" y="18"/>
                </a:cxn>
                <a:cxn ang="0">
                  <a:pos x="7" y="15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7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4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7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5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6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4" y="8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11" y="0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8"/>
                </a:cxn>
                <a:cxn ang="0">
                  <a:pos x="0" y="22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7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/>
              <a:ahLst/>
              <a:cxnLst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0"/>
                </a:cxn>
                <a:cxn ang="0">
                  <a:pos x="7" y="14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8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9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0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1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7"/>
                </a:cxn>
                <a:cxn ang="0">
                  <a:pos x="11" y="7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3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4" y="7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3"/>
                </a:cxn>
                <a:cxn ang="0">
                  <a:pos x="11" y="3"/>
                </a:cxn>
                <a:cxn ang="0">
                  <a:pos x="8" y="3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4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5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/>
              <a:ahLst/>
              <a:cxnLst>
                <a:cxn ang="0">
                  <a:pos x="4" y="42"/>
                </a:cxn>
                <a:cxn ang="0">
                  <a:pos x="4" y="42"/>
                </a:cxn>
                <a:cxn ang="0">
                  <a:pos x="11" y="38"/>
                </a:cxn>
                <a:cxn ang="0">
                  <a:pos x="18" y="35"/>
                </a:cxn>
                <a:cxn ang="0">
                  <a:pos x="25" y="31"/>
                </a:cxn>
                <a:cxn ang="0">
                  <a:pos x="35" y="28"/>
                </a:cxn>
                <a:cxn ang="0">
                  <a:pos x="42" y="21"/>
                </a:cxn>
                <a:cxn ang="0">
                  <a:pos x="49" y="10"/>
                </a:cxn>
                <a:cxn ang="0">
                  <a:pos x="53" y="0"/>
                </a:cxn>
                <a:cxn ang="0">
                  <a:pos x="49" y="10"/>
                </a:cxn>
                <a:cxn ang="0">
                  <a:pos x="42" y="21"/>
                </a:cxn>
                <a:cxn ang="0">
                  <a:pos x="35" y="28"/>
                </a:cxn>
                <a:cxn ang="0">
                  <a:pos x="25" y="31"/>
                </a:cxn>
                <a:cxn ang="0">
                  <a:pos x="18" y="35"/>
                </a:cxn>
                <a:cxn ang="0">
                  <a:pos x="7" y="38"/>
                </a:cxn>
                <a:cxn ang="0">
                  <a:pos x="4" y="42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4" y="42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6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/>
              <a:ahLst/>
              <a:cxnLst>
                <a:cxn ang="0">
                  <a:pos x="7" y="49"/>
                </a:cxn>
                <a:cxn ang="0">
                  <a:pos x="10" y="46"/>
                </a:cxn>
                <a:cxn ang="0">
                  <a:pos x="10" y="42"/>
                </a:cxn>
                <a:cxn ang="0">
                  <a:pos x="14" y="39"/>
                </a:cxn>
                <a:cxn ang="0">
                  <a:pos x="21" y="32"/>
                </a:cxn>
                <a:cxn ang="0">
                  <a:pos x="24" y="25"/>
                </a:cxn>
                <a:cxn ang="0">
                  <a:pos x="28" y="21"/>
                </a:cxn>
                <a:cxn ang="0">
                  <a:pos x="31" y="18"/>
                </a:cxn>
                <a:cxn ang="0">
                  <a:pos x="38" y="18"/>
                </a:cxn>
                <a:cxn ang="0">
                  <a:pos x="56" y="10"/>
                </a:cxn>
                <a:cxn ang="0">
                  <a:pos x="77" y="3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77" y="3"/>
                </a:cxn>
                <a:cxn ang="0">
                  <a:pos x="59" y="10"/>
                </a:cxn>
                <a:cxn ang="0">
                  <a:pos x="42" y="14"/>
                </a:cxn>
                <a:cxn ang="0">
                  <a:pos x="35" y="18"/>
                </a:cxn>
                <a:cxn ang="0">
                  <a:pos x="31" y="21"/>
                </a:cxn>
                <a:cxn ang="0">
                  <a:pos x="24" y="25"/>
                </a:cxn>
                <a:cxn ang="0">
                  <a:pos x="21" y="32"/>
                </a:cxn>
                <a:cxn ang="0">
                  <a:pos x="17" y="39"/>
                </a:cxn>
                <a:cxn ang="0">
                  <a:pos x="14" y="42"/>
                </a:cxn>
                <a:cxn ang="0">
                  <a:pos x="10" y="46"/>
                </a:cxn>
                <a:cxn ang="0">
                  <a:pos x="7" y="49"/>
                </a:cxn>
                <a:cxn ang="0">
                  <a:pos x="7" y="49"/>
                </a:cxn>
                <a:cxn ang="0">
                  <a:pos x="7" y="53"/>
                </a:cxn>
                <a:cxn ang="0">
                  <a:pos x="3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3"/>
                </a:cxn>
                <a:cxn ang="0">
                  <a:pos x="3" y="53"/>
                </a:cxn>
                <a:cxn ang="0">
                  <a:pos x="3" y="53"/>
                </a:cxn>
                <a:cxn ang="0">
                  <a:pos x="7" y="49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7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3"/>
                </a:cxn>
                <a:cxn ang="0">
                  <a:pos x="7" y="10"/>
                </a:cxn>
                <a:cxn ang="0">
                  <a:pos x="11" y="18"/>
                </a:cxn>
                <a:cxn ang="0">
                  <a:pos x="14" y="21"/>
                </a:cxn>
                <a:cxn ang="0">
                  <a:pos x="18" y="25"/>
                </a:cxn>
                <a:cxn ang="0">
                  <a:pos x="14" y="21"/>
                </a:cxn>
                <a:cxn ang="0">
                  <a:pos x="11" y="18"/>
                </a:cxn>
                <a:cxn ang="0">
                  <a:pos x="7" y="10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8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/>
              <a:ahLst/>
              <a:cxnLst>
                <a:cxn ang="0">
                  <a:pos x="88" y="191"/>
                </a:cxn>
                <a:cxn ang="0">
                  <a:pos x="81" y="191"/>
                </a:cxn>
                <a:cxn ang="0">
                  <a:pos x="63" y="194"/>
                </a:cxn>
                <a:cxn ang="0">
                  <a:pos x="60" y="194"/>
                </a:cxn>
                <a:cxn ang="0">
                  <a:pos x="53" y="194"/>
                </a:cxn>
                <a:cxn ang="0">
                  <a:pos x="42" y="187"/>
                </a:cxn>
                <a:cxn ang="0">
                  <a:pos x="31" y="169"/>
                </a:cxn>
                <a:cxn ang="0">
                  <a:pos x="24" y="155"/>
                </a:cxn>
                <a:cxn ang="0">
                  <a:pos x="24" y="145"/>
                </a:cxn>
                <a:cxn ang="0">
                  <a:pos x="21" y="131"/>
                </a:cxn>
                <a:cxn ang="0">
                  <a:pos x="21" y="120"/>
                </a:cxn>
                <a:cxn ang="0">
                  <a:pos x="28" y="117"/>
                </a:cxn>
                <a:cxn ang="0">
                  <a:pos x="24" y="113"/>
                </a:cxn>
                <a:cxn ang="0">
                  <a:pos x="21" y="103"/>
                </a:cxn>
                <a:cxn ang="0">
                  <a:pos x="21" y="92"/>
                </a:cxn>
                <a:cxn ang="0">
                  <a:pos x="24" y="88"/>
                </a:cxn>
                <a:cxn ang="0">
                  <a:pos x="17" y="85"/>
                </a:cxn>
                <a:cxn ang="0">
                  <a:pos x="7" y="71"/>
                </a:cxn>
                <a:cxn ang="0">
                  <a:pos x="0" y="43"/>
                </a:cxn>
                <a:cxn ang="0">
                  <a:pos x="7" y="25"/>
                </a:cxn>
                <a:cxn ang="0">
                  <a:pos x="14" y="14"/>
                </a:cxn>
                <a:cxn ang="0">
                  <a:pos x="31" y="7"/>
                </a:cxn>
                <a:cxn ang="0">
                  <a:pos x="56" y="0"/>
                </a:cxn>
                <a:cxn ang="0">
                  <a:pos x="63" y="4"/>
                </a:cxn>
                <a:cxn ang="0">
                  <a:pos x="77" y="7"/>
                </a:cxn>
                <a:cxn ang="0">
                  <a:pos x="88" y="18"/>
                </a:cxn>
                <a:cxn ang="0">
                  <a:pos x="88" y="29"/>
                </a:cxn>
                <a:cxn ang="0">
                  <a:pos x="84" y="36"/>
                </a:cxn>
                <a:cxn ang="0">
                  <a:pos x="74" y="43"/>
                </a:cxn>
                <a:cxn ang="0">
                  <a:pos x="67" y="43"/>
                </a:cxn>
                <a:cxn ang="0">
                  <a:pos x="53" y="43"/>
                </a:cxn>
                <a:cxn ang="0">
                  <a:pos x="45" y="50"/>
                </a:cxn>
                <a:cxn ang="0">
                  <a:pos x="45" y="60"/>
                </a:cxn>
                <a:cxn ang="0">
                  <a:pos x="63" y="81"/>
                </a:cxn>
                <a:cxn ang="0">
                  <a:pos x="67" y="85"/>
                </a:cxn>
                <a:cxn ang="0">
                  <a:pos x="67" y="103"/>
                </a:cxn>
                <a:cxn ang="0">
                  <a:pos x="70" y="110"/>
                </a:cxn>
                <a:cxn ang="0">
                  <a:pos x="77" y="106"/>
                </a:cxn>
                <a:cxn ang="0">
                  <a:pos x="81" y="103"/>
                </a:cxn>
                <a:cxn ang="0">
                  <a:pos x="88" y="110"/>
                </a:cxn>
                <a:cxn ang="0">
                  <a:pos x="91" y="117"/>
                </a:cxn>
                <a:cxn ang="0">
                  <a:pos x="88" y="124"/>
                </a:cxn>
                <a:cxn ang="0">
                  <a:pos x="84" y="127"/>
                </a:cxn>
                <a:cxn ang="0">
                  <a:pos x="81" y="127"/>
                </a:cxn>
                <a:cxn ang="0">
                  <a:pos x="74" y="127"/>
                </a:cxn>
                <a:cxn ang="0">
                  <a:pos x="74" y="134"/>
                </a:cxn>
                <a:cxn ang="0">
                  <a:pos x="77" y="141"/>
                </a:cxn>
                <a:cxn ang="0">
                  <a:pos x="77" y="145"/>
                </a:cxn>
                <a:cxn ang="0">
                  <a:pos x="81" y="162"/>
                </a:cxn>
                <a:cxn ang="0">
                  <a:pos x="88" y="166"/>
                </a:cxn>
                <a:cxn ang="0">
                  <a:pos x="88" y="187"/>
                </a:cxn>
                <a:cxn ang="0">
                  <a:pos x="105" y="180"/>
                </a:cxn>
                <a:cxn ang="0">
                  <a:pos x="105" y="180"/>
                </a:cxn>
                <a:cxn ang="0">
                  <a:pos x="88" y="18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9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3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0" y="7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0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/>
              <a:ahLst/>
              <a:cxnLst>
                <a:cxn ang="0">
                  <a:pos x="3" y="35"/>
                </a:cxn>
                <a:cxn ang="0">
                  <a:pos x="14" y="42"/>
                </a:cxn>
                <a:cxn ang="0">
                  <a:pos x="7" y="63"/>
                </a:cxn>
                <a:cxn ang="0">
                  <a:pos x="7" y="63"/>
                </a:cxn>
                <a:cxn ang="0">
                  <a:pos x="10" y="42"/>
                </a:cxn>
                <a:cxn ang="0">
                  <a:pos x="3" y="39"/>
                </a:cxn>
                <a:cxn ang="0">
                  <a:pos x="3" y="35"/>
                </a:cxn>
                <a:cxn ang="0">
                  <a:pos x="0" y="32"/>
                </a:cxn>
                <a:cxn ang="0">
                  <a:pos x="3" y="25"/>
                </a:cxn>
                <a:cxn ang="0">
                  <a:pos x="3" y="18"/>
                </a:cxn>
                <a:cxn ang="0">
                  <a:pos x="10" y="7"/>
                </a:cxn>
                <a:cxn ang="0">
                  <a:pos x="21" y="0"/>
                </a:cxn>
                <a:cxn ang="0">
                  <a:pos x="10" y="7"/>
                </a:cxn>
                <a:cxn ang="0">
                  <a:pos x="3" y="18"/>
                </a:cxn>
                <a:cxn ang="0">
                  <a:pos x="3" y="25"/>
                </a:cxn>
                <a:cxn ang="0">
                  <a:pos x="3" y="32"/>
                </a:cxn>
                <a:cxn ang="0">
                  <a:pos x="3" y="35"/>
                </a:cxn>
                <a:cxn ang="0">
                  <a:pos x="3" y="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2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3" y="17"/>
                </a:cxn>
                <a:cxn ang="0">
                  <a:pos x="7" y="14"/>
                </a:cxn>
                <a:cxn ang="0">
                  <a:pos x="10" y="7"/>
                </a:cxn>
                <a:cxn ang="0">
                  <a:pos x="14" y="3"/>
                </a:cxn>
                <a:cxn ang="0">
                  <a:pos x="14" y="0"/>
                </a:cxn>
                <a:cxn ang="0">
                  <a:pos x="14" y="7"/>
                </a:cxn>
                <a:cxn ang="0">
                  <a:pos x="10" y="10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3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/>
              <a:ahLst/>
              <a:cxnLst>
                <a:cxn ang="0">
                  <a:pos x="17" y="18"/>
                </a:cxn>
                <a:cxn ang="0">
                  <a:pos x="17" y="15"/>
                </a:cxn>
                <a:cxn ang="0">
                  <a:pos x="14" y="15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3" y="7"/>
                </a:cxn>
                <a:cxn ang="0">
                  <a:pos x="7" y="7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17" y="11"/>
                </a:cxn>
                <a:cxn ang="0">
                  <a:pos x="17" y="15"/>
                </a:cxn>
                <a:cxn ang="0">
                  <a:pos x="21" y="18"/>
                </a:cxn>
                <a:cxn ang="0">
                  <a:pos x="17" y="18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5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3" y="14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7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3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1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1" y="3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2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/>
              <a:ahLst/>
              <a:cxnLst>
                <a:cxn ang="0">
                  <a:pos x="229" y="14"/>
                </a:cxn>
                <a:cxn ang="0">
                  <a:pos x="215" y="18"/>
                </a:cxn>
                <a:cxn ang="0">
                  <a:pos x="204" y="21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194" y="32"/>
                </a:cxn>
                <a:cxn ang="0">
                  <a:pos x="194" y="39"/>
                </a:cxn>
                <a:cxn ang="0">
                  <a:pos x="190" y="46"/>
                </a:cxn>
                <a:cxn ang="0">
                  <a:pos x="187" y="53"/>
                </a:cxn>
                <a:cxn ang="0">
                  <a:pos x="180" y="57"/>
                </a:cxn>
                <a:cxn ang="0">
                  <a:pos x="169" y="60"/>
                </a:cxn>
                <a:cxn ang="0">
                  <a:pos x="151" y="67"/>
                </a:cxn>
                <a:cxn ang="0">
                  <a:pos x="123" y="71"/>
                </a:cxn>
                <a:cxn ang="0">
                  <a:pos x="99" y="78"/>
                </a:cxn>
                <a:cxn ang="0">
                  <a:pos x="77" y="81"/>
                </a:cxn>
                <a:cxn ang="0">
                  <a:pos x="67" y="85"/>
                </a:cxn>
                <a:cxn ang="0">
                  <a:pos x="63" y="88"/>
                </a:cxn>
                <a:cxn ang="0">
                  <a:pos x="56" y="92"/>
                </a:cxn>
                <a:cxn ang="0">
                  <a:pos x="46" y="99"/>
                </a:cxn>
                <a:cxn ang="0">
                  <a:pos x="35" y="103"/>
                </a:cxn>
                <a:cxn ang="0">
                  <a:pos x="25" y="106"/>
                </a:cxn>
                <a:cxn ang="0">
                  <a:pos x="11" y="106"/>
                </a:cxn>
                <a:cxn ang="0">
                  <a:pos x="3" y="106"/>
                </a:cxn>
                <a:cxn ang="0">
                  <a:pos x="0" y="103"/>
                </a:cxn>
                <a:cxn ang="0">
                  <a:pos x="3" y="106"/>
                </a:cxn>
                <a:cxn ang="0">
                  <a:pos x="11" y="106"/>
                </a:cxn>
                <a:cxn ang="0">
                  <a:pos x="25" y="106"/>
                </a:cxn>
                <a:cxn ang="0">
                  <a:pos x="35" y="103"/>
                </a:cxn>
                <a:cxn ang="0">
                  <a:pos x="46" y="95"/>
                </a:cxn>
                <a:cxn ang="0">
                  <a:pos x="53" y="92"/>
                </a:cxn>
                <a:cxn ang="0">
                  <a:pos x="60" y="88"/>
                </a:cxn>
                <a:cxn ang="0">
                  <a:pos x="67" y="85"/>
                </a:cxn>
                <a:cxn ang="0">
                  <a:pos x="81" y="81"/>
                </a:cxn>
                <a:cxn ang="0">
                  <a:pos x="109" y="74"/>
                </a:cxn>
                <a:cxn ang="0">
                  <a:pos x="144" y="67"/>
                </a:cxn>
                <a:cxn ang="0">
                  <a:pos x="169" y="60"/>
                </a:cxn>
                <a:cxn ang="0">
                  <a:pos x="180" y="57"/>
                </a:cxn>
                <a:cxn ang="0">
                  <a:pos x="187" y="53"/>
                </a:cxn>
                <a:cxn ang="0">
                  <a:pos x="190" y="46"/>
                </a:cxn>
                <a:cxn ang="0">
                  <a:pos x="194" y="39"/>
                </a:cxn>
                <a:cxn ang="0">
                  <a:pos x="194" y="32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204" y="21"/>
                </a:cxn>
                <a:cxn ang="0">
                  <a:pos x="215" y="18"/>
                </a:cxn>
                <a:cxn ang="0">
                  <a:pos x="225" y="14"/>
                </a:cxn>
                <a:cxn ang="0">
                  <a:pos x="236" y="14"/>
                </a:cxn>
                <a:cxn ang="0">
                  <a:pos x="243" y="11"/>
                </a:cxn>
                <a:cxn ang="0">
                  <a:pos x="250" y="7"/>
                </a:cxn>
                <a:cxn ang="0">
                  <a:pos x="257" y="4"/>
                </a:cxn>
                <a:cxn ang="0">
                  <a:pos x="257" y="0"/>
                </a:cxn>
                <a:cxn ang="0">
                  <a:pos x="257" y="0"/>
                </a:cxn>
                <a:cxn ang="0">
                  <a:pos x="254" y="7"/>
                </a:cxn>
                <a:cxn ang="0">
                  <a:pos x="247" y="11"/>
                </a:cxn>
                <a:cxn ang="0">
                  <a:pos x="236" y="14"/>
                </a:cxn>
                <a:cxn ang="0">
                  <a:pos x="229" y="14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6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/>
              <a:ahLst/>
              <a:cxnLst>
                <a:cxn ang="0">
                  <a:pos x="102" y="110"/>
                </a:cxn>
                <a:cxn ang="0">
                  <a:pos x="98" y="103"/>
                </a:cxn>
                <a:cxn ang="0">
                  <a:pos x="91" y="96"/>
                </a:cxn>
                <a:cxn ang="0">
                  <a:pos x="88" y="96"/>
                </a:cxn>
                <a:cxn ang="0">
                  <a:pos x="81" y="96"/>
                </a:cxn>
                <a:cxn ang="0">
                  <a:pos x="77" y="96"/>
                </a:cxn>
                <a:cxn ang="0">
                  <a:pos x="74" y="96"/>
                </a:cxn>
                <a:cxn ang="0">
                  <a:pos x="70" y="96"/>
                </a:cxn>
                <a:cxn ang="0">
                  <a:pos x="70" y="89"/>
                </a:cxn>
                <a:cxn ang="0">
                  <a:pos x="67" y="78"/>
                </a:cxn>
                <a:cxn ang="0">
                  <a:pos x="60" y="71"/>
                </a:cxn>
                <a:cxn ang="0">
                  <a:pos x="56" y="64"/>
                </a:cxn>
                <a:cxn ang="0">
                  <a:pos x="49" y="57"/>
                </a:cxn>
                <a:cxn ang="0">
                  <a:pos x="46" y="53"/>
                </a:cxn>
                <a:cxn ang="0">
                  <a:pos x="42" y="53"/>
                </a:cxn>
                <a:cxn ang="0">
                  <a:pos x="39" y="43"/>
                </a:cxn>
                <a:cxn ang="0">
                  <a:pos x="39" y="32"/>
                </a:cxn>
                <a:cxn ang="0">
                  <a:pos x="35" y="25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28" y="11"/>
                </a:cxn>
                <a:cxn ang="0">
                  <a:pos x="21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21" y="4"/>
                </a:cxn>
                <a:cxn ang="0">
                  <a:pos x="28" y="11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35" y="25"/>
                </a:cxn>
                <a:cxn ang="0">
                  <a:pos x="39" y="32"/>
                </a:cxn>
                <a:cxn ang="0">
                  <a:pos x="42" y="43"/>
                </a:cxn>
                <a:cxn ang="0">
                  <a:pos x="42" y="53"/>
                </a:cxn>
                <a:cxn ang="0">
                  <a:pos x="46" y="53"/>
                </a:cxn>
                <a:cxn ang="0">
                  <a:pos x="49" y="57"/>
                </a:cxn>
                <a:cxn ang="0">
                  <a:pos x="56" y="64"/>
                </a:cxn>
                <a:cxn ang="0">
                  <a:pos x="60" y="71"/>
                </a:cxn>
                <a:cxn ang="0">
                  <a:pos x="67" y="78"/>
                </a:cxn>
                <a:cxn ang="0">
                  <a:pos x="70" y="89"/>
                </a:cxn>
                <a:cxn ang="0">
                  <a:pos x="74" y="96"/>
                </a:cxn>
                <a:cxn ang="0">
                  <a:pos x="74" y="96"/>
                </a:cxn>
                <a:cxn ang="0">
                  <a:pos x="77" y="96"/>
                </a:cxn>
                <a:cxn ang="0">
                  <a:pos x="81" y="96"/>
                </a:cxn>
                <a:cxn ang="0">
                  <a:pos x="88" y="96"/>
                </a:cxn>
                <a:cxn ang="0">
                  <a:pos x="95" y="96"/>
                </a:cxn>
                <a:cxn ang="0">
                  <a:pos x="98" y="103"/>
                </a:cxn>
                <a:cxn ang="0">
                  <a:pos x="102" y="110"/>
                </a:cxn>
                <a:cxn ang="0">
                  <a:pos x="105" y="110"/>
                </a:cxn>
                <a:cxn ang="0">
                  <a:pos x="105" y="113"/>
                </a:cxn>
                <a:cxn ang="0">
                  <a:pos x="105" y="117"/>
                </a:cxn>
                <a:cxn ang="0">
                  <a:pos x="109" y="120"/>
                </a:cxn>
                <a:cxn ang="0">
                  <a:pos x="116" y="120"/>
                </a:cxn>
                <a:cxn ang="0">
                  <a:pos x="123" y="117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23" y="120"/>
                </a:cxn>
                <a:cxn ang="0">
                  <a:pos x="116" y="120"/>
                </a:cxn>
                <a:cxn ang="0">
                  <a:pos x="109" y="120"/>
                </a:cxn>
                <a:cxn ang="0">
                  <a:pos x="105" y="117"/>
                </a:cxn>
                <a:cxn ang="0">
                  <a:pos x="105" y="113"/>
                </a:cxn>
                <a:cxn ang="0">
                  <a:pos x="102" y="110"/>
                </a:cxn>
                <a:cxn ang="0">
                  <a:pos x="102" y="110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7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/>
              <a:ahLst/>
              <a:cxnLst>
                <a:cxn ang="0">
                  <a:pos x="3" y="8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3" y="8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8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18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32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7" y="39"/>
                </a:cxn>
                <a:cxn ang="0">
                  <a:pos x="17" y="42"/>
                </a:cxn>
                <a:cxn ang="0">
                  <a:pos x="21" y="46"/>
                </a:cxn>
                <a:cxn ang="0">
                  <a:pos x="21" y="46"/>
                </a:cxn>
                <a:cxn ang="0">
                  <a:pos x="28" y="46"/>
                </a:cxn>
                <a:cxn ang="0">
                  <a:pos x="35" y="42"/>
                </a:cxn>
                <a:cxn ang="0">
                  <a:pos x="35" y="39"/>
                </a:cxn>
                <a:cxn ang="0">
                  <a:pos x="39" y="32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9" y="14"/>
                </a:cxn>
                <a:cxn ang="0">
                  <a:pos x="35" y="14"/>
                </a:cxn>
                <a:cxn ang="0">
                  <a:pos x="32" y="10"/>
                </a:cxn>
                <a:cxn ang="0">
                  <a:pos x="28" y="7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9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/>
              <a:ahLst/>
              <a:cxnLst>
                <a:cxn ang="0">
                  <a:pos x="116" y="49"/>
                </a:cxn>
                <a:cxn ang="0">
                  <a:pos x="113" y="52"/>
                </a:cxn>
                <a:cxn ang="0">
                  <a:pos x="109" y="59"/>
                </a:cxn>
                <a:cxn ang="0">
                  <a:pos x="106" y="63"/>
                </a:cxn>
                <a:cxn ang="0">
                  <a:pos x="99" y="70"/>
                </a:cxn>
                <a:cxn ang="0">
                  <a:pos x="92" y="77"/>
                </a:cxn>
                <a:cxn ang="0">
                  <a:pos x="84" y="84"/>
                </a:cxn>
                <a:cxn ang="0">
                  <a:pos x="77" y="88"/>
                </a:cxn>
                <a:cxn ang="0">
                  <a:pos x="74" y="91"/>
                </a:cxn>
                <a:cxn ang="0">
                  <a:pos x="67" y="95"/>
                </a:cxn>
                <a:cxn ang="0">
                  <a:pos x="67" y="95"/>
                </a:cxn>
                <a:cxn ang="0">
                  <a:pos x="42" y="95"/>
                </a:cxn>
                <a:cxn ang="0">
                  <a:pos x="21" y="102"/>
                </a:cxn>
                <a:cxn ang="0">
                  <a:pos x="3" y="112"/>
                </a:cxn>
                <a:cxn ang="0">
                  <a:pos x="0" y="119"/>
                </a:cxn>
                <a:cxn ang="0">
                  <a:pos x="14" y="126"/>
                </a:cxn>
                <a:cxn ang="0">
                  <a:pos x="21" y="119"/>
                </a:cxn>
                <a:cxn ang="0">
                  <a:pos x="39" y="116"/>
                </a:cxn>
                <a:cxn ang="0">
                  <a:pos x="60" y="112"/>
                </a:cxn>
                <a:cxn ang="0">
                  <a:pos x="63" y="126"/>
                </a:cxn>
                <a:cxn ang="0">
                  <a:pos x="63" y="126"/>
                </a:cxn>
                <a:cxn ang="0">
                  <a:pos x="67" y="126"/>
                </a:cxn>
                <a:cxn ang="0">
                  <a:pos x="70" y="130"/>
                </a:cxn>
                <a:cxn ang="0">
                  <a:pos x="77" y="126"/>
                </a:cxn>
                <a:cxn ang="0">
                  <a:pos x="81" y="123"/>
                </a:cxn>
                <a:cxn ang="0">
                  <a:pos x="84" y="119"/>
                </a:cxn>
                <a:cxn ang="0">
                  <a:pos x="88" y="116"/>
                </a:cxn>
                <a:cxn ang="0">
                  <a:pos x="88" y="116"/>
                </a:cxn>
                <a:cxn ang="0">
                  <a:pos x="106" y="112"/>
                </a:cxn>
                <a:cxn ang="0">
                  <a:pos x="106" y="112"/>
                </a:cxn>
                <a:cxn ang="0">
                  <a:pos x="109" y="109"/>
                </a:cxn>
                <a:cxn ang="0">
                  <a:pos x="116" y="105"/>
                </a:cxn>
                <a:cxn ang="0">
                  <a:pos x="123" y="98"/>
                </a:cxn>
                <a:cxn ang="0">
                  <a:pos x="127" y="95"/>
                </a:cxn>
                <a:cxn ang="0">
                  <a:pos x="130" y="91"/>
                </a:cxn>
                <a:cxn ang="0">
                  <a:pos x="134" y="88"/>
                </a:cxn>
                <a:cxn ang="0">
                  <a:pos x="137" y="84"/>
                </a:cxn>
                <a:cxn ang="0">
                  <a:pos x="141" y="77"/>
                </a:cxn>
                <a:cxn ang="0">
                  <a:pos x="144" y="70"/>
                </a:cxn>
                <a:cxn ang="0">
                  <a:pos x="144" y="63"/>
                </a:cxn>
                <a:cxn ang="0">
                  <a:pos x="144" y="59"/>
                </a:cxn>
                <a:cxn ang="0">
                  <a:pos x="144" y="52"/>
                </a:cxn>
                <a:cxn ang="0">
                  <a:pos x="144" y="49"/>
                </a:cxn>
                <a:cxn ang="0">
                  <a:pos x="144" y="45"/>
                </a:cxn>
                <a:cxn ang="0">
                  <a:pos x="144" y="45"/>
                </a:cxn>
                <a:cxn ang="0">
                  <a:pos x="148" y="42"/>
                </a:cxn>
                <a:cxn ang="0">
                  <a:pos x="148" y="38"/>
                </a:cxn>
                <a:cxn ang="0">
                  <a:pos x="151" y="31"/>
                </a:cxn>
                <a:cxn ang="0">
                  <a:pos x="151" y="24"/>
                </a:cxn>
                <a:cxn ang="0">
                  <a:pos x="151" y="17"/>
                </a:cxn>
                <a:cxn ang="0">
                  <a:pos x="148" y="10"/>
                </a:cxn>
                <a:cxn ang="0">
                  <a:pos x="148" y="3"/>
                </a:cxn>
                <a:cxn ang="0">
                  <a:pos x="148" y="0"/>
                </a:cxn>
                <a:cxn ang="0">
                  <a:pos x="144" y="0"/>
                </a:cxn>
                <a:cxn ang="0">
                  <a:pos x="137" y="3"/>
                </a:cxn>
                <a:cxn ang="0">
                  <a:pos x="130" y="7"/>
                </a:cxn>
                <a:cxn ang="0">
                  <a:pos x="127" y="10"/>
                </a:cxn>
                <a:cxn ang="0">
                  <a:pos x="120" y="21"/>
                </a:cxn>
                <a:cxn ang="0">
                  <a:pos x="120" y="31"/>
                </a:cxn>
                <a:cxn ang="0">
                  <a:pos x="120" y="38"/>
                </a:cxn>
                <a:cxn ang="0">
                  <a:pos x="116" y="45"/>
                </a:cxn>
                <a:cxn ang="0">
                  <a:pos x="116" y="49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0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7"/>
                </a:cxn>
                <a:cxn ang="0">
                  <a:pos x="21" y="10"/>
                </a:cxn>
                <a:cxn ang="0">
                  <a:pos x="28" y="3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1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/>
              <a:ahLst/>
              <a:cxnLst>
                <a:cxn ang="0">
                  <a:pos x="4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11" y="60"/>
                </a:cxn>
                <a:cxn ang="0">
                  <a:pos x="18" y="60"/>
                </a:cxn>
                <a:cxn ang="0">
                  <a:pos x="25" y="60"/>
                </a:cxn>
                <a:cxn ang="0">
                  <a:pos x="32" y="60"/>
                </a:cxn>
                <a:cxn ang="0">
                  <a:pos x="35" y="60"/>
                </a:cxn>
                <a:cxn ang="0">
                  <a:pos x="42" y="63"/>
                </a:cxn>
                <a:cxn ang="0">
                  <a:pos x="50" y="63"/>
                </a:cxn>
                <a:cxn ang="0">
                  <a:pos x="53" y="60"/>
                </a:cxn>
                <a:cxn ang="0">
                  <a:pos x="53" y="56"/>
                </a:cxn>
                <a:cxn ang="0">
                  <a:pos x="57" y="53"/>
                </a:cxn>
                <a:cxn ang="0">
                  <a:pos x="64" y="46"/>
                </a:cxn>
                <a:cxn ang="0">
                  <a:pos x="64" y="46"/>
                </a:cxn>
                <a:cxn ang="0">
                  <a:pos x="67" y="46"/>
                </a:cxn>
                <a:cxn ang="0">
                  <a:pos x="74" y="42"/>
                </a:cxn>
                <a:cxn ang="0">
                  <a:pos x="78" y="39"/>
                </a:cxn>
                <a:cxn ang="0">
                  <a:pos x="81" y="35"/>
                </a:cxn>
                <a:cxn ang="0">
                  <a:pos x="81" y="35"/>
                </a:cxn>
                <a:cxn ang="0">
                  <a:pos x="81" y="32"/>
                </a:cxn>
                <a:cxn ang="0">
                  <a:pos x="81" y="32"/>
                </a:cxn>
                <a:cxn ang="0">
                  <a:pos x="81" y="25"/>
                </a:cxn>
                <a:cxn ang="0">
                  <a:pos x="81" y="25"/>
                </a:cxn>
                <a:cxn ang="0">
                  <a:pos x="81" y="21"/>
                </a:cxn>
                <a:cxn ang="0">
                  <a:pos x="74" y="25"/>
                </a:cxn>
                <a:cxn ang="0">
                  <a:pos x="71" y="28"/>
                </a:cxn>
                <a:cxn ang="0">
                  <a:pos x="67" y="28"/>
                </a:cxn>
                <a:cxn ang="0">
                  <a:pos x="64" y="28"/>
                </a:cxn>
                <a:cxn ang="0">
                  <a:pos x="60" y="25"/>
                </a:cxn>
                <a:cxn ang="0">
                  <a:pos x="53" y="21"/>
                </a:cxn>
                <a:cxn ang="0">
                  <a:pos x="46" y="18"/>
                </a:cxn>
                <a:cxn ang="0">
                  <a:pos x="42" y="14"/>
                </a:cxn>
                <a:cxn ang="0">
                  <a:pos x="39" y="7"/>
                </a:cxn>
                <a:cxn ang="0">
                  <a:pos x="39" y="7"/>
                </a:cxn>
                <a:cxn ang="0">
                  <a:pos x="35" y="4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5" y="4"/>
                </a:cxn>
                <a:cxn ang="0">
                  <a:pos x="25" y="14"/>
                </a:cxn>
                <a:cxn ang="0">
                  <a:pos x="21" y="21"/>
                </a:cxn>
                <a:cxn ang="0">
                  <a:pos x="21" y="28"/>
                </a:cxn>
                <a:cxn ang="0">
                  <a:pos x="18" y="32"/>
                </a:cxn>
                <a:cxn ang="0">
                  <a:pos x="14" y="39"/>
                </a:cxn>
                <a:cxn ang="0">
                  <a:pos x="11" y="46"/>
                </a:cxn>
                <a:cxn ang="0">
                  <a:pos x="7" y="49"/>
                </a:cxn>
                <a:cxn ang="0">
                  <a:pos x="4" y="53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7" y="11"/>
                </a:cxn>
                <a:cxn ang="0">
                  <a:pos x="10" y="11"/>
                </a:cxn>
                <a:cxn ang="0">
                  <a:pos x="14" y="7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3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5" y="0"/>
                </a:cxn>
                <a:cxn ang="0">
                  <a:pos x="31" y="4"/>
                </a:cxn>
                <a:cxn ang="0">
                  <a:pos x="28" y="4"/>
                </a:cxn>
                <a:cxn ang="0">
                  <a:pos x="21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21" y="14"/>
                </a:cxn>
                <a:cxn ang="0">
                  <a:pos x="21" y="18"/>
                </a:cxn>
                <a:cxn ang="0">
                  <a:pos x="24" y="18"/>
                </a:cxn>
                <a:cxn ang="0">
                  <a:pos x="24" y="22"/>
                </a:cxn>
                <a:cxn ang="0">
                  <a:pos x="28" y="25"/>
                </a:cxn>
                <a:cxn ang="0">
                  <a:pos x="31" y="22"/>
                </a:cxn>
                <a:cxn ang="0">
                  <a:pos x="38" y="22"/>
                </a:cxn>
                <a:cxn ang="0">
                  <a:pos x="38" y="18"/>
                </a:cxn>
                <a:cxn ang="0">
                  <a:pos x="38" y="14"/>
                </a:cxn>
                <a:cxn ang="0">
                  <a:pos x="38" y="11"/>
                </a:cxn>
                <a:cxn ang="0">
                  <a:pos x="38" y="11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8" y="0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4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0" y="42"/>
                </a:cxn>
                <a:cxn ang="0">
                  <a:pos x="7" y="42"/>
                </a:cxn>
                <a:cxn ang="0">
                  <a:pos x="14" y="42"/>
                </a:cxn>
                <a:cxn ang="0">
                  <a:pos x="14" y="39"/>
                </a:cxn>
                <a:cxn ang="0">
                  <a:pos x="14" y="39"/>
                </a:cxn>
                <a:cxn ang="0">
                  <a:pos x="17" y="35"/>
                </a:cxn>
                <a:cxn ang="0">
                  <a:pos x="21" y="35"/>
                </a:cxn>
                <a:cxn ang="0">
                  <a:pos x="21" y="21"/>
                </a:cxn>
                <a:cxn ang="0">
                  <a:pos x="17" y="21"/>
                </a:cxn>
                <a:cxn ang="0">
                  <a:pos x="21" y="18"/>
                </a:cxn>
                <a:cxn ang="0">
                  <a:pos x="21" y="18"/>
                </a:cxn>
                <a:cxn ang="0">
                  <a:pos x="21" y="14"/>
                </a:cxn>
                <a:cxn ang="0">
                  <a:pos x="21" y="11"/>
                </a:cxn>
                <a:cxn ang="0">
                  <a:pos x="17" y="4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7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21"/>
                </a:cxn>
                <a:cxn ang="0">
                  <a:pos x="0" y="42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5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/>
              <a:ahLst/>
              <a:cxnLst>
                <a:cxn ang="0">
                  <a:pos x="7" y="24"/>
                </a:cxn>
                <a:cxn ang="0">
                  <a:pos x="14" y="32"/>
                </a:cxn>
                <a:cxn ang="0">
                  <a:pos x="14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4" y="7"/>
                </a:cxn>
                <a:cxn ang="0">
                  <a:pos x="11" y="0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7"/>
                </a:cxn>
                <a:cxn ang="0">
                  <a:pos x="4" y="21"/>
                </a:cxn>
                <a:cxn ang="0">
                  <a:pos x="7" y="24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/>
              <a:ahLst/>
              <a:cxnLst>
                <a:cxn ang="0">
                  <a:pos x="14" y="60"/>
                </a:cxn>
                <a:cxn ang="0">
                  <a:pos x="14" y="71"/>
                </a:cxn>
                <a:cxn ang="0">
                  <a:pos x="14" y="78"/>
                </a:cxn>
                <a:cxn ang="0">
                  <a:pos x="14" y="85"/>
                </a:cxn>
                <a:cxn ang="0">
                  <a:pos x="14" y="88"/>
                </a:cxn>
                <a:cxn ang="0">
                  <a:pos x="28" y="92"/>
                </a:cxn>
                <a:cxn ang="0">
                  <a:pos x="35" y="88"/>
                </a:cxn>
                <a:cxn ang="0">
                  <a:pos x="53" y="81"/>
                </a:cxn>
                <a:cxn ang="0">
                  <a:pos x="67" y="74"/>
                </a:cxn>
                <a:cxn ang="0">
                  <a:pos x="74" y="60"/>
                </a:cxn>
                <a:cxn ang="0">
                  <a:pos x="70" y="53"/>
                </a:cxn>
                <a:cxn ang="0">
                  <a:pos x="67" y="42"/>
                </a:cxn>
                <a:cxn ang="0">
                  <a:pos x="63" y="35"/>
                </a:cxn>
                <a:cxn ang="0">
                  <a:pos x="60" y="35"/>
                </a:cxn>
                <a:cxn ang="0">
                  <a:pos x="67" y="35"/>
                </a:cxn>
                <a:cxn ang="0">
                  <a:pos x="74" y="32"/>
                </a:cxn>
                <a:cxn ang="0">
                  <a:pos x="77" y="25"/>
                </a:cxn>
                <a:cxn ang="0">
                  <a:pos x="77" y="14"/>
                </a:cxn>
                <a:cxn ang="0">
                  <a:pos x="74" y="7"/>
                </a:cxn>
                <a:cxn ang="0">
                  <a:pos x="67" y="4"/>
                </a:cxn>
                <a:cxn ang="0">
                  <a:pos x="56" y="4"/>
                </a:cxn>
                <a:cxn ang="0">
                  <a:pos x="53" y="4"/>
                </a:cxn>
                <a:cxn ang="0">
                  <a:pos x="31" y="11"/>
                </a:cxn>
                <a:cxn ang="0">
                  <a:pos x="31" y="18"/>
                </a:cxn>
                <a:cxn ang="0">
                  <a:pos x="28" y="25"/>
                </a:cxn>
                <a:cxn ang="0">
                  <a:pos x="21" y="32"/>
                </a:cxn>
                <a:cxn ang="0">
                  <a:pos x="0" y="28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7" y="39"/>
                </a:cxn>
                <a:cxn ang="0">
                  <a:pos x="14" y="49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60" y="32"/>
                </a:cxn>
                <a:cxn ang="0">
                  <a:pos x="60" y="32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7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11" y="66"/>
                </a:cxn>
                <a:cxn ang="0">
                  <a:pos x="14" y="74"/>
                </a:cxn>
                <a:cxn ang="0">
                  <a:pos x="25" y="81"/>
                </a:cxn>
                <a:cxn ang="0">
                  <a:pos x="25" y="88"/>
                </a:cxn>
                <a:cxn ang="0">
                  <a:pos x="21" y="95"/>
                </a:cxn>
                <a:cxn ang="0">
                  <a:pos x="18" y="102"/>
                </a:cxn>
                <a:cxn ang="0">
                  <a:pos x="35" y="98"/>
                </a:cxn>
                <a:cxn ang="0">
                  <a:pos x="35" y="109"/>
                </a:cxn>
                <a:cxn ang="0">
                  <a:pos x="42" y="119"/>
                </a:cxn>
                <a:cxn ang="0">
                  <a:pos x="21" y="133"/>
                </a:cxn>
                <a:cxn ang="0">
                  <a:pos x="28" y="148"/>
                </a:cxn>
                <a:cxn ang="0">
                  <a:pos x="21" y="162"/>
                </a:cxn>
                <a:cxn ang="0">
                  <a:pos x="18" y="169"/>
                </a:cxn>
                <a:cxn ang="0">
                  <a:pos x="39" y="172"/>
                </a:cxn>
                <a:cxn ang="0">
                  <a:pos x="53" y="169"/>
                </a:cxn>
                <a:cxn ang="0">
                  <a:pos x="53" y="172"/>
                </a:cxn>
                <a:cxn ang="0">
                  <a:pos x="21" y="186"/>
                </a:cxn>
                <a:cxn ang="0">
                  <a:pos x="11" y="211"/>
                </a:cxn>
                <a:cxn ang="0">
                  <a:pos x="39" y="200"/>
                </a:cxn>
                <a:cxn ang="0">
                  <a:pos x="88" y="190"/>
                </a:cxn>
                <a:cxn ang="0">
                  <a:pos x="102" y="176"/>
                </a:cxn>
                <a:cxn ang="0">
                  <a:pos x="106" y="169"/>
                </a:cxn>
                <a:cxn ang="0">
                  <a:pos x="106" y="158"/>
                </a:cxn>
                <a:cxn ang="0">
                  <a:pos x="102" y="155"/>
                </a:cxn>
                <a:cxn ang="0">
                  <a:pos x="95" y="144"/>
                </a:cxn>
                <a:cxn ang="0">
                  <a:pos x="92" y="140"/>
                </a:cxn>
                <a:cxn ang="0">
                  <a:pos x="88" y="126"/>
                </a:cxn>
                <a:cxn ang="0">
                  <a:pos x="78" y="112"/>
                </a:cxn>
                <a:cxn ang="0">
                  <a:pos x="71" y="102"/>
                </a:cxn>
                <a:cxn ang="0">
                  <a:pos x="67" y="88"/>
                </a:cxn>
                <a:cxn ang="0">
                  <a:pos x="60" y="74"/>
                </a:cxn>
                <a:cxn ang="0">
                  <a:pos x="49" y="66"/>
                </a:cxn>
                <a:cxn ang="0">
                  <a:pos x="56" y="45"/>
                </a:cxn>
                <a:cxn ang="0">
                  <a:pos x="56" y="38"/>
                </a:cxn>
                <a:cxn ang="0">
                  <a:pos x="49" y="35"/>
                </a:cxn>
                <a:cxn ang="0">
                  <a:pos x="46" y="31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9" y="14"/>
                </a:cxn>
                <a:cxn ang="0">
                  <a:pos x="42" y="7"/>
                </a:cxn>
                <a:cxn ang="0">
                  <a:pos x="42" y="3"/>
                </a:cxn>
                <a:cxn ang="0">
                  <a:pos x="35" y="0"/>
                </a:cxn>
                <a:cxn ang="0">
                  <a:pos x="25" y="3"/>
                </a:cxn>
                <a:cxn ang="0">
                  <a:pos x="14" y="17"/>
                </a:cxn>
                <a:cxn ang="0">
                  <a:pos x="18" y="28"/>
                </a:cxn>
                <a:cxn ang="0">
                  <a:pos x="14" y="35"/>
                </a:cxn>
                <a:cxn ang="0">
                  <a:pos x="7" y="42"/>
                </a:cxn>
                <a:cxn ang="0">
                  <a:pos x="4" y="52"/>
                </a:cxn>
                <a:cxn ang="0">
                  <a:pos x="14" y="5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8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/>
              <a:ahLst/>
              <a:cxnLst>
                <a:cxn ang="0">
                  <a:pos x="50" y="36"/>
                </a:cxn>
                <a:cxn ang="0">
                  <a:pos x="50" y="36"/>
                </a:cxn>
                <a:cxn ang="0">
                  <a:pos x="50" y="29"/>
                </a:cxn>
                <a:cxn ang="0">
                  <a:pos x="50" y="18"/>
                </a:cxn>
                <a:cxn ang="0">
                  <a:pos x="50" y="11"/>
                </a:cxn>
                <a:cxn ang="0">
                  <a:pos x="50" y="0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3" y="11"/>
                </a:cxn>
                <a:cxn ang="0">
                  <a:pos x="43" y="15"/>
                </a:cxn>
                <a:cxn ang="0">
                  <a:pos x="39" y="18"/>
                </a:cxn>
                <a:cxn ang="0">
                  <a:pos x="39" y="18"/>
                </a:cxn>
                <a:cxn ang="0">
                  <a:pos x="39" y="22"/>
                </a:cxn>
                <a:cxn ang="0">
                  <a:pos x="36" y="25"/>
                </a:cxn>
                <a:cxn ang="0">
                  <a:pos x="25" y="32"/>
                </a:cxn>
                <a:cxn ang="0">
                  <a:pos x="25" y="32"/>
                </a:cxn>
                <a:cxn ang="0">
                  <a:pos x="18" y="36"/>
                </a:cxn>
                <a:cxn ang="0">
                  <a:pos x="11" y="36"/>
                </a:cxn>
                <a:cxn ang="0">
                  <a:pos x="7" y="36"/>
                </a:cxn>
                <a:cxn ang="0">
                  <a:pos x="0" y="36"/>
                </a:cxn>
                <a:cxn ang="0">
                  <a:pos x="0" y="43"/>
                </a:cxn>
                <a:cxn ang="0">
                  <a:pos x="4" y="46"/>
                </a:cxn>
                <a:cxn ang="0">
                  <a:pos x="4" y="50"/>
                </a:cxn>
                <a:cxn ang="0">
                  <a:pos x="7" y="57"/>
                </a:cxn>
                <a:cxn ang="0">
                  <a:pos x="11" y="60"/>
                </a:cxn>
                <a:cxn ang="0">
                  <a:pos x="11" y="64"/>
                </a:cxn>
                <a:cxn ang="0">
                  <a:pos x="18" y="71"/>
                </a:cxn>
                <a:cxn ang="0">
                  <a:pos x="18" y="74"/>
                </a:cxn>
                <a:cxn ang="0">
                  <a:pos x="25" y="78"/>
                </a:cxn>
                <a:cxn ang="0">
                  <a:pos x="29" y="82"/>
                </a:cxn>
                <a:cxn ang="0">
                  <a:pos x="32" y="85"/>
                </a:cxn>
                <a:cxn ang="0">
                  <a:pos x="36" y="85"/>
                </a:cxn>
                <a:cxn ang="0">
                  <a:pos x="36" y="85"/>
                </a:cxn>
                <a:cxn ang="0">
                  <a:pos x="39" y="85"/>
                </a:cxn>
                <a:cxn ang="0">
                  <a:pos x="39" y="85"/>
                </a:cxn>
                <a:cxn ang="0">
                  <a:pos x="43" y="82"/>
                </a:cxn>
                <a:cxn ang="0">
                  <a:pos x="43" y="6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39" y="57"/>
                </a:cxn>
                <a:cxn ang="0">
                  <a:pos x="36" y="50"/>
                </a:cxn>
                <a:cxn ang="0">
                  <a:pos x="32" y="46"/>
                </a:cxn>
                <a:cxn ang="0">
                  <a:pos x="29" y="39"/>
                </a:cxn>
                <a:cxn ang="0">
                  <a:pos x="29" y="43"/>
                </a:cxn>
                <a:cxn ang="0">
                  <a:pos x="32" y="50"/>
                </a:cxn>
                <a:cxn ang="0">
                  <a:pos x="39" y="5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43" y="60"/>
                </a:cxn>
                <a:cxn ang="0">
                  <a:pos x="46" y="53"/>
                </a:cxn>
                <a:cxn ang="0">
                  <a:pos x="46" y="46"/>
                </a:cxn>
                <a:cxn ang="0">
                  <a:pos x="46" y="39"/>
                </a:cxn>
                <a:cxn ang="0">
                  <a:pos x="50" y="36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74" y="3"/>
                </a:cxn>
                <a:cxn ang="0">
                  <a:pos x="64" y="21"/>
                </a:cxn>
                <a:cxn ang="0">
                  <a:pos x="60" y="24"/>
                </a:cxn>
                <a:cxn ang="0">
                  <a:pos x="50" y="35"/>
                </a:cxn>
                <a:cxn ang="0">
                  <a:pos x="39" y="49"/>
                </a:cxn>
                <a:cxn ang="0">
                  <a:pos x="28" y="56"/>
                </a:cxn>
                <a:cxn ang="0">
                  <a:pos x="25" y="56"/>
                </a:cxn>
                <a:cxn ang="0">
                  <a:pos x="18" y="56"/>
                </a:cxn>
                <a:cxn ang="0">
                  <a:pos x="11" y="63"/>
                </a:cxn>
                <a:cxn ang="0">
                  <a:pos x="7" y="77"/>
                </a:cxn>
                <a:cxn ang="0">
                  <a:pos x="4" y="91"/>
                </a:cxn>
                <a:cxn ang="0">
                  <a:pos x="7" y="95"/>
                </a:cxn>
                <a:cxn ang="0">
                  <a:pos x="7" y="95"/>
                </a:cxn>
                <a:cxn ang="0">
                  <a:pos x="14" y="105"/>
                </a:cxn>
                <a:cxn ang="0">
                  <a:pos x="11" y="112"/>
                </a:cxn>
                <a:cxn ang="0">
                  <a:pos x="7" y="119"/>
                </a:cxn>
                <a:cxn ang="0">
                  <a:pos x="0" y="155"/>
                </a:cxn>
                <a:cxn ang="0">
                  <a:pos x="7" y="179"/>
                </a:cxn>
                <a:cxn ang="0">
                  <a:pos x="18" y="179"/>
                </a:cxn>
                <a:cxn ang="0">
                  <a:pos x="21" y="179"/>
                </a:cxn>
                <a:cxn ang="0">
                  <a:pos x="21" y="183"/>
                </a:cxn>
                <a:cxn ang="0">
                  <a:pos x="28" y="190"/>
                </a:cxn>
                <a:cxn ang="0">
                  <a:pos x="39" y="190"/>
                </a:cxn>
                <a:cxn ang="0">
                  <a:pos x="50" y="183"/>
                </a:cxn>
                <a:cxn ang="0">
                  <a:pos x="60" y="158"/>
                </a:cxn>
                <a:cxn ang="0">
                  <a:pos x="64" y="137"/>
                </a:cxn>
                <a:cxn ang="0">
                  <a:pos x="64" y="130"/>
                </a:cxn>
                <a:cxn ang="0">
                  <a:pos x="64" y="119"/>
                </a:cxn>
                <a:cxn ang="0">
                  <a:pos x="74" y="98"/>
                </a:cxn>
                <a:cxn ang="0">
                  <a:pos x="81" y="56"/>
                </a:cxn>
                <a:cxn ang="0">
                  <a:pos x="85" y="49"/>
                </a:cxn>
                <a:cxn ang="0">
                  <a:pos x="88" y="35"/>
                </a:cxn>
                <a:cxn ang="0">
                  <a:pos x="88" y="21"/>
                </a:cxn>
                <a:cxn ang="0">
                  <a:pos x="92" y="10"/>
                </a:cxn>
                <a:cxn ang="0">
                  <a:pos x="88" y="0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0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38" y="4"/>
                </a:cxn>
                <a:cxn ang="0">
                  <a:pos x="38" y="11"/>
                </a:cxn>
                <a:cxn ang="0">
                  <a:pos x="35" y="11"/>
                </a:cxn>
                <a:cxn ang="0">
                  <a:pos x="35" y="14"/>
                </a:cxn>
                <a:cxn ang="0">
                  <a:pos x="17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3" y="7"/>
                </a:cxn>
                <a:cxn ang="0">
                  <a:pos x="0" y="11"/>
                </a:cxn>
                <a:cxn ang="0">
                  <a:pos x="0" y="18"/>
                </a:cxn>
                <a:cxn ang="0">
                  <a:pos x="7" y="36"/>
                </a:cxn>
                <a:cxn ang="0">
                  <a:pos x="7" y="36"/>
                </a:cxn>
                <a:cxn ang="0">
                  <a:pos x="10" y="39"/>
                </a:cxn>
                <a:cxn ang="0">
                  <a:pos x="14" y="43"/>
                </a:cxn>
                <a:cxn ang="0">
                  <a:pos x="17" y="50"/>
                </a:cxn>
                <a:cxn ang="0">
                  <a:pos x="17" y="53"/>
                </a:cxn>
                <a:cxn ang="0">
                  <a:pos x="24" y="57"/>
                </a:cxn>
                <a:cxn ang="0">
                  <a:pos x="31" y="60"/>
                </a:cxn>
                <a:cxn ang="0">
                  <a:pos x="38" y="60"/>
                </a:cxn>
                <a:cxn ang="0">
                  <a:pos x="42" y="60"/>
                </a:cxn>
                <a:cxn ang="0">
                  <a:pos x="45" y="57"/>
                </a:cxn>
                <a:cxn ang="0">
                  <a:pos x="52" y="53"/>
                </a:cxn>
                <a:cxn ang="0">
                  <a:pos x="56" y="46"/>
                </a:cxn>
                <a:cxn ang="0">
                  <a:pos x="60" y="39"/>
                </a:cxn>
                <a:cxn ang="0">
                  <a:pos x="60" y="36"/>
                </a:cxn>
                <a:cxn ang="0">
                  <a:pos x="60" y="25"/>
                </a:cxn>
                <a:cxn ang="0">
                  <a:pos x="60" y="18"/>
                </a:cxn>
                <a:cxn ang="0">
                  <a:pos x="60" y="11"/>
                </a:cxn>
                <a:cxn ang="0">
                  <a:pos x="60" y="7"/>
                </a:cxn>
                <a:cxn ang="0">
                  <a:pos x="56" y="7"/>
                </a:cxn>
                <a:cxn ang="0">
                  <a:pos x="52" y="7"/>
                </a:cxn>
                <a:cxn ang="0">
                  <a:pos x="49" y="4"/>
                </a:cxn>
                <a:cxn ang="0">
                  <a:pos x="45" y="0"/>
                </a:cxn>
                <a:cxn ang="0">
                  <a:pos x="42" y="4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1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7" y="18"/>
                </a:cxn>
                <a:cxn ang="0">
                  <a:pos x="11" y="14"/>
                </a:cxn>
                <a:cxn ang="0">
                  <a:pos x="11" y="11"/>
                </a:cxn>
                <a:cxn ang="0">
                  <a:pos x="11" y="4"/>
                </a:cxn>
                <a:cxn ang="0">
                  <a:pos x="7" y="0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5" y="0"/>
                </a:cxn>
                <a:cxn ang="0">
                  <a:pos x="11" y="3"/>
                </a:cxn>
                <a:cxn ang="0">
                  <a:pos x="8" y="3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9"/>
                </a:cxn>
                <a:cxn ang="0">
                  <a:pos x="0" y="46"/>
                </a:cxn>
                <a:cxn ang="0">
                  <a:pos x="0" y="53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4" y="63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4" y="77"/>
                </a:cxn>
                <a:cxn ang="0">
                  <a:pos x="4" y="84"/>
                </a:cxn>
                <a:cxn ang="0">
                  <a:pos x="8" y="91"/>
                </a:cxn>
                <a:cxn ang="0">
                  <a:pos x="15" y="99"/>
                </a:cxn>
                <a:cxn ang="0">
                  <a:pos x="15" y="102"/>
                </a:cxn>
                <a:cxn ang="0">
                  <a:pos x="18" y="102"/>
                </a:cxn>
                <a:cxn ang="0">
                  <a:pos x="22" y="99"/>
                </a:cxn>
                <a:cxn ang="0">
                  <a:pos x="25" y="91"/>
                </a:cxn>
                <a:cxn ang="0">
                  <a:pos x="25" y="88"/>
                </a:cxn>
                <a:cxn ang="0">
                  <a:pos x="25" y="77"/>
                </a:cxn>
                <a:cxn ang="0">
                  <a:pos x="25" y="70"/>
                </a:cxn>
                <a:cxn ang="0">
                  <a:pos x="25" y="63"/>
                </a:cxn>
                <a:cxn ang="0">
                  <a:pos x="25" y="60"/>
                </a:cxn>
                <a:cxn ang="0">
                  <a:pos x="32" y="46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32" y="32"/>
                </a:cxn>
                <a:cxn ang="0">
                  <a:pos x="32" y="28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36" y="18"/>
                </a:cxn>
                <a:cxn ang="0">
                  <a:pos x="36" y="10"/>
                </a:cxn>
                <a:cxn ang="0">
                  <a:pos x="36" y="3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2" y="3"/>
                </a:cxn>
                <a:cxn ang="0">
                  <a:pos x="25" y="3"/>
                </a:cxn>
                <a:cxn ang="0">
                  <a:pos x="22" y="0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1" y="3"/>
                </a:cxn>
                <a:cxn ang="0">
                  <a:pos x="17" y="7"/>
                </a:cxn>
                <a:cxn ang="0">
                  <a:pos x="10" y="14"/>
                </a:cxn>
                <a:cxn ang="0">
                  <a:pos x="7" y="17"/>
                </a:cxn>
                <a:cxn ang="0">
                  <a:pos x="3" y="2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1"/>
                </a:cxn>
                <a:cxn ang="0">
                  <a:pos x="14" y="28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28" y="14"/>
                </a:cxn>
                <a:cxn ang="0">
                  <a:pos x="31" y="10"/>
                </a:cxn>
                <a:cxn ang="0">
                  <a:pos x="31" y="7"/>
                </a:cxn>
                <a:cxn ang="0">
                  <a:pos x="31" y="3"/>
                </a:cxn>
                <a:cxn ang="0">
                  <a:pos x="31" y="3"/>
                </a:cxn>
                <a:cxn ang="0">
                  <a:pos x="28" y="0"/>
                </a:cxn>
                <a:cxn ang="0">
                  <a:pos x="24" y="0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4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4"/>
                </a:cxn>
                <a:cxn ang="0">
                  <a:pos x="4" y="28"/>
                </a:cxn>
                <a:cxn ang="0">
                  <a:pos x="11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4" y="10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5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31" y="7"/>
                </a:cxn>
                <a:cxn ang="0">
                  <a:pos x="21" y="7"/>
                </a:cxn>
                <a:cxn ang="0">
                  <a:pos x="7" y="14"/>
                </a:cxn>
                <a:cxn ang="0">
                  <a:pos x="7" y="17"/>
                </a:cxn>
                <a:cxn ang="0">
                  <a:pos x="3" y="21"/>
                </a:cxn>
                <a:cxn ang="0">
                  <a:pos x="3" y="24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5"/>
                </a:cxn>
                <a:cxn ang="0">
                  <a:pos x="17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4" y="39"/>
                </a:cxn>
                <a:cxn ang="0">
                  <a:pos x="24" y="42"/>
                </a:cxn>
                <a:cxn ang="0">
                  <a:pos x="28" y="46"/>
                </a:cxn>
                <a:cxn ang="0">
                  <a:pos x="31" y="46"/>
                </a:cxn>
                <a:cxn ang="0">
                  <a:pos x="38" y="46"/>
                </a:cxn>
                <a:cxn ang="0">
                  <a:pos x="42" y="49"/>
                </a:cxn>
                <a:cxn ang="0">
                  <a:pos x="45" y="46"/>
                </a:cxn>
                <a:cxn ang="0">
                  <a:pos x="49" y="42"/>
                </a:cxn>
                <a:cxn ang="0">
                  <a:pos x="49" y="35"/>
                </a:cxn>
                <a:cxn ang="0">
                  <a:pos x="45" y="31"/>
                </a:cxn>
                <a:cxn ang="0">
                  <a:pos x="45" y="28"/>
                </a:cxn>
                <a:cxn ang="0">
                  <a:pos x="49" y="28"/>
                </a:cxn>
                <a:cxn ang="0">
                  <a:pos x="49" y="28"/>
                </a:cxn>
                <a:cxn ang="0">
                  <a:pos x="53" y="31"/>
                </a:cxn>
                <a:cxn ang="0">
                  <a:pos x="56" y="35"/>
                </a:cxn>
                <a:cxn ang="0">
                  <a:pos x="56" y="35"/>
                </a:cxn>
                <a:cxn ang="0">
                  <a:pos x="60" y="31"/>
                </a:cxn>
                <a:cxn ang="0">
                  <a:pos x="63" y="28"/>
                </a:cxn>
                <a:cxn ang="0">
                  <a:pos x="67" y="21"/>
                </a:cxn>
                <a:cxn ang="0">
                  <a:pos x="67" y="14"/>
                </a:cxn>
                <a:cxn ang="0">
                  <a:pos x="63" y="10"/>
                </a:cxn>
                <a:cxn ang="0">
                  <a:pos x="60" y="3"/>
                </a:cxn>
                <a:cxn ang="0">
                  <a:pos x="53" y="0"/>
                </a:cxn>
                <a:cxn ang="0">
                  <a:pos x="49" y="0"/>
                </a:cxn>
                <a:cxn ang="0">
                  <a:pos x="45" y="0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6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/>
              <a:ahLst/>
              <a:cxnLst>
                <a:cxn ang="0">
                  <a:pos x="14" y="134"/>
                </a:cxn>
                <a:cxn ang="0">
                  <a:pos x="24" y="141"/>
                </a:cxn>
                <a:cxn ang="0">
                  <a:pos x="42" y="144"/>
                </a:cxn>
                <a:cxn ang="0">
                  <a:pos x="52" y="148"/>
                </a:cxn>
                <a:cxn ang="0">
                  <a:pos x="66" y="158"/>
                </a:cxn>
                <a:cxn ang="0">
                  <a:pos x="77" y="155"/>
                </a:cxn>
                <a:cxn ang="0">
                  <a:pos x="84" y="141"/>
                </a:cxn>
                <a:cxn ang="0">
                  <a:pos x="88" y="127"/>
                </a:cxn>
                <a:cxn ang="0">
                  <a:pos x="98" y="120"/>
                </a:cxn>
                <a:cxn ang="0">
                  <a:pos x="105" y="102"/>
                </a:cxn>
                <a:cxn ang="0">
                  <a:pos x="119" y="95"/>
                </a:cxn>
                <a:cxn ang="0">
                  <a:pos x="123" y="88"/>
                </a:cxn>
                <a:cxn ang="0">
                  <a:pos x="112" y="81"/>
                </a:cxn>
                <a:cxn ang="0">
                  <a:pos x="105" y="77"/>
                </a:cxn>
                <a:cxn ang="0">
                  <a:pos x="116" y="56"/>
                </a:cxn>
                <a:cxn ang="0">
                  <a:pos x="126" y="46"/>
                </a:cxn>
                <a:cxn ang="0">
                  <a:pos x="112" y="39"/>
                </a:cxn>
                <a:cxn ang="0">
                  <a:pos x="133" y="28"/>
                </a:cxn>
                <a:cxn ang="0">
                  <a:pos x="126" y="18"/>
                </a:cxn>
                <a:cxn ang="0">
                  <a:pos x="116" y="7"/>
                </a:cxn>
                <a:cxn ang="0">
                  <a:pos x="112" y="0"/>
                </a:cxn>
                <a:cxn ang="0">
                  <a:pos x="98" y="3"/>
                </a:cxn>
                <a:cxn ang="0">
                  <a:pos x="88" y="11"/>
                </a:cxn>
                <a:cxn ang="0">
                  <a:pos x="70" y="39"/>
                </a:cxn>
                <a:cxn ang="0">
                  <a:pos x="59" y="46"/>
                </a:cxn>
                <a:cxn ang="0">
                  <a:pos x="45" y="56"/>
                </a:cxn>
                <a:cxn ang="0">
                  <a:pos x="38" y="67"/>
                </a:cxn>
                <a:cxn ang="0">
                  <a:pos x="7" y="88"/>
                </a:cxn>
                <a:cxn ang="0">
                  <a:pos x="0" y="99"/>
                </a:cxn>
                <a:cxn ang="0">
                  <a:pos x="3" y="120"/>
                </a:cxn>
                <a:cxn ang="0">
                  <a:pos x="0" y="127"/>
                </a:cxn>
                <a:cxn ang="0">
                  <a:pos x="38" y="99"/>
                </a:cxn>
                <a:cxn ang="0">
                  <a:pos x="38" y="99"/>
                </a:cxn>
                <a:cxn ang="0">
                  <a:pos x="63" y="81"/>
                </a:cxn>
                <a:cxn ang="0">
                  <a:pos x="95" y="49"/>
                </a:cxn>
                <a:cxn ang="0">
                  <a:pos x="74" y="74"/>
                </a:cxn>
                <a:cxn ang="0">
                  <a:pos x="74" y="74"/>
                </a:cxn>
                <a:cxn ang="0">
                  <a:pos x="59" y="81"/>
                </a:cxn>
                <a:cxn ang="0">
                  <a:pos x="52" y="85"/>
                </a:cxn>
                <a:cxn ang="0">
                  <a:pos x="45" y="92"/>
                </a:cxn>
                <a:cxn ang="0">
                  <a:pos x="49" y="88"/>
                </a:cxn>
                <a:cxn ang="0">
                  <a:pos x="28" y="99"/>
                </a:cxn>
                <a:cxn ang="0">
                  <a:pos x="21" y="92"/>
                </a:cxn>
                <a:cxn ang="0">
                  <a:pos x="28" y="99"/>
                </a:cxn>
                <a:cxn ang="0">
                  <a:pos x="28" y="9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7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/>
              <a:ahLst/>
              <a:cxnLst>
                <a:cxn ang="0">
                  <a:pos x="95" y="46"/>
                </a:cxn>
                <a:cxn ang="0">
                  <a:pos x="95" y="46"/>
                </a:cxn>
                <a:cxn ang="0">
                  <a:pos x="91" y="46"/>
                </a:cxn>
                <a:cxn ang="0">
                  <a:pos x="88" y="46"/>
                </a:cxn>
                <a:cxn ang="0">
                  <a:pos x="84" y="42"/>
                </a:cxn>
                <a:cxn ang="0">
                  <a:pos x="81" y="39"/>
                </a:cxn>
                <a:cxn ang="0">
                  <a:pos x="81" y="39"/>
                </a:cxn>
                <a:cxn ang="0">
                  <a:pos x="77" y="35"/>
                </a:cxn>
                <a:cxn ang="0">
                  <a:pos x="74" y="35"/>
                </a:cxn>
                <a:cxn ang="0">
                  <a:pos x="70" y="32"/>
                </a:cxn>
                <a:cxn ang="0">
                  <a:pos x="63" y="28"/>
                </a:cxn>
                <a:cxn ang="0">
                  <a:pos x="60" y="21"/>
                </a:cxn>
                <a:cxn ang="0">
                  <a:pos x="53" y="17"/>
                </a:cxn>
                <a:cxn ang="0">
                  <a:pos x="46" y="14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39" y="10"/>
                </a:cxn>
                <a:cxn ang="0">
                  <a:pos x="32" y="7"/>
                </a:cxn>
                <a:cxn ang="0">
                  <a:pos x="21" y="3"/>
                </a:cxn>
                <a:cxn ang="0">
                  <a:pos x="10" y="3"/>
                </a:cxn>
                <a:cxn ang="0">
                  <a:pos x="3" y="0"/>
                </a:cxn>
                <a:cxn ang="0">
                  <a:pos x="0" y="81"/>
                </a:cxn>
                <a:cxn ang="0">
                  <a:pos x="14" y="88"/>
                </a:cxn>
                <a:cxn ang="0">
                  <a:pos x="28" y="84"/>
                </a:cxn>
                <a:cxn ang="0">
                  <a:pos x="28" y="81"/>
                </a:cxn>
                <a:cxn ang="0">
                  <a:pos x="32" y="77"/>
                </a:cxn>
                <a:cxn ang="0">
                  <a:pos x="35" y="74"/>
                </a:cxn>
                <a:cxn ang="0">
                  <a:pos x="39" y="70"/>
                </a:cxn>
                <a:cxn ang="0">
                  <a:pos x="46" y="70"/>
                </a:cxn>
                <a:cxn ang="0">
                  <a:pos x="56" y="70"/>
                </a:cxn>
                <a:cxn ang="0">
                  <a:pos x="81" y="84"/>
                </a:cxn>
                <a:cxn ang="0">
                  <a:pos x="91" y="98"/>
                </a:cxn>
                <a:cxn ang="0">
                  <a:pos x="109" y="106"/>
                </a:cxn>
                <a:cxn ang="0">
                  <a:pos x="134" y="113"/>
                </a:cxn>
                <a:cxn ang="0">
                  <a:pos x="134" y="113"/>
                </a:cxn>
                <a:cxn ang="0">
                  <a:pos x="137" y="109"/>
                </a:cxn>
                <a:cxn ang="0">
                  <a:pos x="137" y="106"/>
                </a:cxn>
                <a:cxn ang="0">
                  <a:pos x="134" y="102"/>
                </a:cxn>
                <a:cxn ang="0">
                  <a:pos x="130" y="98"/>
                </a:cxn>
                <a:cxn ang="0">
                  <a:pos x="123" y="91"/>
                </a:cxn>
                <a:cxn ang="0">
                  <a:pos x="116" y="88"/>
                </a:cxn>
                <a:cxn ang="0">
                  <a:pos x="113" y="81"/>
                </a:cxn>
                <a:cxn ang="0">
                  <a:pos x="106" y="77"/>
                </a:cxn>
                <a:cxn ang="0">
                  <a:pos x="102" y="74"/>
                </a:cxn>
                <a:cxn ang="0">
                  <a:pos x="102" y="74"/>
                </a:cxn>
                <a:cxn ang="0">
                  <a:pos x="84" y="63"/>
                </a:cxn>
                <a:cxn ang="0">
                  <a:pos x="102" y="56"/>
                </a:cxn>
                <a:cxn ang="0">
                  <a:pos x="95" y="46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8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21"/>
                </a:cxn>
                <a:cxn ang="0">
                  <a:pos x="11" y="28"/>
                </a:cxn>
                <a:cxn ang="0">
                  <a:pos x="14" y="35"/>
                </a:cxn>
                <a:cxn ang="0">
                  <a:pos x="14" y="42"/>
                </a:cxn>
                <a:cxn ang="0">
                  <a:pos x="18" y="46"/>
                </a:cxn>
                <a:cxn ang="0">
                  <a:pos x="18" y="49"/>
                </a:cxn>
                <a:cxn ang="0">
                  <a:pos x="21" y="53"/>
                </a:cxn>
                <a:cxn ang="0">
                  <a:pos x="25" y="53"/>
                </a:cxn>
                <a:cxn ang="0">
                  <a:pos x="32" y="53"/>
                </a:cxn>
                <a:cxn ang="0">
                  <a:pos x="39" y="53"/>
                </a:cxn>
                <a:cxn ang="0">
                  <a:pos x="46" y="56"/>
                </a:cxn>
                <a:cxn ang="0">
                  <a:pos x="49" y="56"/>
                </a:cxn>
                <a:cxn ang="0">
                  <a:pos x="56" y="60"/>
                </a:cxn>
                <a:cxn ang="0">
                  <a:pos x="67" y="60"/>
                </a:cxn>
                <a:cxn ang="0">
                  <a:pos x="74" y="60"/>
                </a:cxn>
                <a:cxn ang="0">
                  <a:pos x="78" y="64"/>
                </a:cxn>
                <a:cxn ang="0">
                  <a:pos x="92" y="78"/>
                </a:cxn>
                <a:cxn ang="0">
                  <a:pos x="102" y="95"/>
                </a:cxn>
                <a:cxn ang="0">
                  <a:pos x="120" y="113"/>
                </a:cxn>
                <a:cxn ang="0">
                  <a:pos x="123" y="113"/>
                </a:cxn>
                <a:cxn ang="0">
                  <a:pos x="130" y="32"/>
                </a:cxn>
                <a:cxn ang="0">
                  <a:pos x="123" y="28"/>
                </a:cxn>
                <a:cxn ang="0">
                  <a:pos x="116" y="25"/>
                </a:cxn>
                <a:cxn ang="0">
                  <a:pos x="106" y="18"/>
                </a:cxn>
                <a:cxn ang="0">
                  <a:pos x="99" y="18"/>
                </a:cxn>
                <a:cxn ang="0">
                  <a:pos x="92" y="14"/>
                </a:cxn>
                <a:cxn ang="0">
                  <a:pos x="81" y="18"/>
                </a:cxn>
                <a:cxn ang="0">
                  <a:pos x="78" y="21"/>
                </a:cxn>
                <a:cxn ang="0">
                  <a:pos x="78" y="25"/>
                </a:cxn>
                <a:cxn ang="0">
                  <a:pos x="74" y="28"/>
                </a:cxn>
                <a:cxn ang="0">
                  <a:pos x="74" y="35"/>
                </a:cxn>
                <a:cxn ang="0">
                  <a:pos x="70" y="42"/>
                </a:cxn>
                <a:cxn ang="0">
                  <a:pos x="67" y="46"/>
                </a:cxn>
                <a:cxn ang="0">
                  <a:pos x="60" y="46"/>
                </a:cxn>
                <a:cxn ang="0">
                  <a:pos x="53" y="46"/>
                </a:cxn>
                <a:cxn ang="0">
                  <a:pos x="46" y="42"/>
                </a:cxn>
                <a:cxn ang="0">
                  <a:pos x="42" y="35"/>
                </a:cxn>
                <a:cxn ang="0">
                  <a:pos x="39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2" y="14"/>
                </a:cxn>
                <a:cxn ang="0">
                  <a:pos x="32" y="14"/>
                </a:cxn>
                <a:cxn ang="0">
                  <a:pos x="28" y="11"/>
                </a:cxn>
                <a:cxn ang="0">
                  <a:pos x="25" y="7"/>
                </a:cxn>
                <a:cxn ang="0">
                  <a:pos x="21" y="4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4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9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/>
              <a:ahLst/>
              <a:cxnLst>
                <a:cxn ang="0">
                  <a:pos x="458" y="117"/>
                </a:cxn>
                <a:cxn ang="0">
                  <a:pos x="437" y="95"/>
                </a:cxn>
                <a:cxn ang="0">
                  <a:pos x="430" y="71"/>
                </a:cxn>
                <a:cxn ang="0">
                  <a:pos x="416" y="46"/>
                </a:cxn>
                <a:cxn ang="0">
                  <a:pos x="399" y="43"/>
                </a:cxn>
                <a:cxn ang="0">
                  <a:pos x="399" y="25"/>
                </a:cxn>
                <a:cxn ang="0">
                  <a:pos x="391" y="4"/>
                </a:cxn>
                <a:cxn ang="0">
                  <a:pos x="377" y="7"/>
                </a:cxn>
                <a:cxn ang="0">
                  <a:pos x="374" y="53"/>
                </a:cxn>
                <a:cxn ang="0">
                  <a:pos x="356" y="88"/>
                </a:cxn>
                <a:cxn ang="0">
                  <a:pos x="342" y="81"/>
                </a:cxn>
                <a:cxn ang="0">
                  <a:pos x="303" y="57"/>
                </a:cxn>
                <a:cxn ang="0">
                  <a:pos x="310" y="36"/>
                </a:cxn>
                <a:cxn ang="0">
                  <a:pos x="318" y="22"/>
                </a:cxn>
                <a:cxn ang="0">
                  <a:pos x="296" y="14"/>
                </a:cxn>
                <a:cxn ang="0">
                  <a:pos x="272" y="4"/>
                </a:cxn>
                <a:cxn ang="0">
                  <a:pos x="265" y="11"/>
                </a:cxn>
                <a:cxn ang="0">
                  <a:pos x="258" y="7"/>
                </a:cxn>
                <a:cxn ang="0">
                  <a:pos x="247" y="0"/>
                </a:cxn>
                <a:cxn ang="0">
                  <a:pos x="233" y="11"/>
                </a:cxn>
                <a:cxn ang="0">
                  <a:pos x="240" y="18"/>
                </a:cxn>
                <a:cxn ang="0">
                  <a:pos x="212" y="29"/>
                </a:cxn>
                <a:cxn ang="0">
                  <a:pos x="205" y="46"/>
                </a:cxn>
                <a:cxn ang="0">
                  <a:pos x="212" y="60"/>
                </a:cxn>
                <a:cxn ang="0">
                  <a:pos x="198" y="60"/>
                </a:cxn>
                <a:cxn ang="0">
                  <a:pos x="177" y="50"/>
                </a:cxn>
                <a:cxn ang="0">
                  <a:pos x="145" y="67"/>
                </a:cxn>
                <a:cxn ang="0">
                  <a:pos x="134" y="85"/>
                </a:cxn>
                <a:cxn ang="0">
                  <a:pos x="120" y="95"/>
                </a:cxn>
                <a:cxn ang="0">
                  <a:pos x="110" y="120"/>
                </a:cxn>
                <a:cxn ang="0">
                  <a:pos x="64" y="141"/>
                </a:cxn>
                <a:cxn ang="0">
                  <a:pos x="15" y="159"/>
                </a:cxn>
                <a:cxn ang="0">
                  <a:pos x="0" y="187"/>
                </a:cxn>
                <a:cxn ang="0">
                  <a:pos x="7" y="215"/>
                </a:cxn>
                <a:cxn ang="0">
                  <a:pos x="18" y="282"/>
                </a:cxn>
                <a:cxn ang="0">
                  <a:pos x="29" y="314"/>
                </a:cxn>
                <a:cxn ang="0">
                  <a:pos x="18" y="356"/>
                </a:cxn>
                <a:cxn ang="0">
                  <a:pos x="29" y="360"/>
                </a:cxn>
                <a:cxn ang="0">
                  <a:pos x="36" y="370"/>
                </a:cxn>
                <a:cxn ang="0">
                  <a:pos x="67" y="370"/>
                </a:cxn>
                <a:cxn ang="0">
                  <a:pos x="81" y="356"/>
                </a:cxn>
                <a:cxn ang="0">
                  <a:pos x="131" y="360"/>
                </a:cxn>
                <a:cxn ang="0">
                  <a:pos x="148" y="342"/>
                </a:cxn>
                <a:cxn ang="0">
                  <a:pos x="222" y="310"/>
                </a:cxn>
                <a:cxn ang="0">
                  <a:pos x="286" y="332"/>
                </a:cxn>
                <a:cxn ang="0">
                  <a:pos x="349" y="381"/>
                </a:cxn>
                <a:cxn ang="0">
                  <a:pos x="363" y="413"/>
                </a:cxn>
                <a:cxn ang="0">
                  <a:pos x="399" y="420"/>
                </a:cxn>
                <a:cxn ang="0">
                  <a:pos x="420" y="416"/>
                </a:cxn>
                <a:cxn ang="0">
                  <a:pos x="441" y="430"/>
                </a:cxn>
                <a:cxn ang="0">
                  <a:pos x="480" y="409"/>
                </a:cxn>
                <a:cxn ang="0">
                  <a:pos x="487" y="377"/>
                </a:cxn>
                <a:cxn ang="0">
                  <a:pos x="494" y="353"/>
                </a:cxn>
                <a:cxn ang="0">
                  <a:pos x="508" y="328"/>
                </a:cxn>
                <a:cxn ang="0">
                  <a:pos x="536" y="289"/>
                </a:cxn>
                <a:cxn ang="0">
                  <a:pos x="532" y="222"/>
                </a:cxn>
                <a:cxn ang="0">
                  <a:pos x="515" y="180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0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7"/>
                </a:cxn>
                <a:cxn ang="0">
                  <a:pos x="4" y="10"/>
                </a:cxn>
                <a:cxn ang="0">
                  <a:pos x="11" y="10"/>
                </a:cxn>
                <a:cxn ang="0">
                  <a:pos x="14" y="10"/>
                </a:cxn>
                <a:cxn ang="0">
                  <a:pos x="18" y="7"/>
                </a:cxn>
                <a:cxn ang="0">
                  <a:pos x="21" y="3"/>
                </a:cxn>
                <a:cxn ang="0">
                  <a:pos x="18" y="3"/>
                </a:cxn>
                <a:cxn ang="0">
                  <a:pos x="14" y="0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1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4" y="7"/>
                </a:cxn>
                <a:cxn ang="0">
                  <a:pos x="18" y="7"/>
                </a:cxn>
                <a:cxn ang="0">
                  <a:pos x="21" y="4"/>
                </a:cxn>
                <a:cxn ang="0">
                  <a:pos x="18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2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8"/>
                </a:cxn>
                <a:cxn ang="0">
                  <a:pos x="4" y="21"/>
                </a:cxn>
                <a:cxn ang="0">
                  <a:pos x="7" y="25"/>
                </a:cxn>
                <a:cxn ang="0">
                  <a:pos x="11" y="21"/>
                </a:cxn>
                <a:cxn ang="0">
                  <a:pos x="15" y="18"/>
                </a:cxn>
                <a:cxn ang="0">
                  <a:pos x="15" y="14"/>
                </a:cxn>
                <a:cxn ang="0">
                  <a:pos x="15" y="7"/>
                </a:cxn>
                <a:cxn ang="0">
                  <a:pos x="11" y="3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3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/>
              <a:ahLst/>
              <a:cxnLst>
                <a:cxn ang="0">
                  <a:pos x="43" y="7"/>
                </a:cxn>
                <a:cxn ang="0">
                  <a:pos x="39" y="4"/>
                </a:cxn>
                <a:cxn ang="0">
                  <a:pos x="32" y="0"/>
                </a:cxn>
                <a:cxn ang="0">
                  <a:pos x="22" y="0"/>
                </a:cxn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4" y="14"/>
                </a:cxn>
                <a:cxn ang="0">
                  <a:pos x="11" y="18"/>
                </a:cxn>
                <a:cxn ang="0">
                  <a:pos x="22" y="18"/>
                </a:cxn>
                <a:cxn ang="0">
                  <a:pos x="32" y="18"/>
                </a:cxn>
                <a:cxn ang="0">
                  <a:pos x="39" y="14"/>
                </a:cxn>
                <a:cxn ang="0">
                  <a:pos x="43" y="7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4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/>
              <a:ahLst/>
              <a:cxnLst>
                <a:cxn ang="0">
                  <a:pos x="141" y="126"/>
                </a:cxn>
                <a:cxn ang="0">
                  <a:pos x="144" y="119"/>
                </a:cxn>
                <a:cxn ang="0">
                  <a:pos x="141" y="116"/>
                </a:cxn>
                <a:cxn ang="0">
                  <a:pos x="134" y="105"/>
                </a:cxn>
                <a:cxn ang="0">
                  <a:pos x="120" y="102"/>
                </a:cxn>
                <a:cxn ang="0">
                  <a:pos x="113" y="84"/>
                </a:cxn>
                <a:cxn ang="0">
                  <a:pos x="109" y="77"/>
                </a:cxn>
                <a:cxn ang="0">
                  <a:pos x="116" y="77"/>
                </a:cxn>
                <a:cxn ang="0">
                  <a:pos x="113" y="74"/>
                </a:cxn>
                <a:cxn ang="0">
                  <a:pos x="98" y="63"/>
                </a:cxn>
                <a:cxn ang="0">
                  <a:pos x="84" y="49"/>
                </a:cxn>
                <a:cxn ang="0">
                  <a:pos x="74" y="42"/>
                </a:cxn>
                <a:cxn ang="0">
                  <a:pos x="70" y="42"/>
                </a:cxn>
                <a:cxn ang="0">
                  <a:pos x="46" y="21"/>
                </a:cxn>
                <a:cxn ang="0">
                  <a:pos x="42" y="17"/>
                </a:cxn>
                <a:cxn ang="0">
                  <a:pos x="39" y="7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7" y="0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10" y="14"/>
                </a:cxn>
                <a:cxn ang="0">
                  <a:pos x="17" y="17"/>
                </a:cxn>
                <a:cxn ang="0">
                  <a:pos x="39" y="45"/>
                </a:cxn>
                <a:cxn ang="0">
                  <a:pos x="46" y="56"/>
                </a:cxn>
                <a:cxn ang="0">
                  <a:pos x="46" y="63"/>
                </a:cxn>
                <a:cxn ang="0">
                  <a:pos x="60" y="81"/>
                </a:cxn>
                <a:cxn ang="0">
                  <a:pos x="81" y="112"/>
                </a:cxn>
                <a:cxn ang="0">
                  <a:pos x="105" y="141"/>
                </a:cxn>
                <a:cxn ang="0">
                  <a:pos x="130" y="155"/>
                </a:cxn>
                <a:cxn ang="0">
                  <a:pos x="134" y="155"/>
                </a:cxn>
                <a:cxn ang="0">
                  <a:pos x="141" y="151"/>
                </a:cxn>
                <a:cxn ang="0">
                  <a:pos x="144" y="141"/>
                </a:cxn>
                <a:cxn ang="0">
                  <a:pos x="144" y="133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5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/>
              <a:ahLst/>
              <a:cxnLst>
                <a:cxn ang="0">
                  <a:pos x="116" y="21"/>
                </a:cxn>
                <a:cxn ang="0">
                  <a:pos x="116" y="21"/>
                </a:cxn>
                <a:cxn ang="0">
                  <a:pos x="109" y="18"/>
                </a:cxn>
                <a:cxn ang="0">
                  <a:pos x="105" y="14"/>
                </a:cxn>
                <a:cxn ang="0">
                  <a:pos x="95" y="14"/>
                </a:cxn>
                <a:cxn ang="0">
                  <a:pos x="88" y="11"/>
                </a:cxn>
                <a:cxn ang="0">
                  <a:pos x="81" y="7"/>
                </a:cxn>
                <a:cxn ang="0">
                  <a:pos x="74" y="7"/>
                </a:cxn>
                <a:cxn ang="0">
                  <a:pos x="67" y="7"/>
                </a:cxn>
                <a:cxn ang="0">
                  <a:pos x="60" y="7"/>
                </a:cxn>
                <a:cxn ang="0">
                  <a:pos x="60" y="7"/>
                </a:cxn>
                <a:cxn ang="0">
                  <a:pos x="24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21" y="25"/>
                </a:cxn>
                <a:cxn ang="0">
                  <a:pos x="53" y="25"/>
                </a:cxn>
                <a:cxn ang="0">
                  <a:pos x="74" y="32"/>
                </a:cxn>
                <a:cxn ang="0">
                  <a:pos x="77" y="32"/>
                </a:cxn>
                <a:cxn ang="0">
                  <a:pos x="84" y="32"/>
                </a:cxn>
                <a:cxn ang="0">
                  <a:pos x="91" y="32"/>
                </a:cxn>
                <a:cxn ang="0">
                  <a:pos x="98" y="35"/>
                </a:cxn>
                <a:cxn ang="0">
                  <a:pos x="109" y="35"/>
                </a:cxn>
                <a:cxn ang="0">
                  <a:pos x="116" y="35"/>
                </a:cxn>
                <a:cxn ang="0">
                  <a:pos x="119" y="35"/>
                </a:cxn>
                <a:cxn ang="0">
                  <a:pos x="119" y="32"/>
                </a:cxn>
                <a:cxn ang="0">
                  <a:pos x="119" y="28"/>
                </a:cxn>
                <a:cxn ang="0">
                  <a:pos x="119" y="25"/>
                </a:cxn>
                <a:cxn ang="0">
                  <a:pos x="119" y="21"/>
                </a:cxn>
                <a:cxn ang="0">
                  <a:pos x="116" y="21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6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5" y="3"/>
                </a:cxn>
                <a:cxn ang="0">
                  <a:pos x="18" y="7"/>
                </a:cxn>
                <a:cxn ang="0">
                  <a:pos x="11" y="10"/>
                </a:cxn>
                <a:cxn ang="0">
                  <a:pos x="7" y="14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28"/>
                </a:cxn>
                <a:cxn ang="0">
                  <a:pos x="18" y="2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50" y="10"/>
                </a:cxn>
                <a:cxn ang="0">
                  <a:pos x="57" y="7"/>
                </a:cxn>
                <a:cxn ang="0">
                  <a:pos x="60" y="7"/>
                </a:cxn>
                <a:cxn ang="0">
                  <a:pos x="64" y="3"/>
                </a:cxn>
                <a:cxn ang="0">
                  <a:pos x="64" y="0"/>
                </a:cxn>
                <a:cxn ang="0">
                  <a:pos x="60" y="0"/>
                </a:cxn>
                <a:cxn ang="0">
                  <a:pos x="57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46" y="3"/>
                </a:cxn>
                <a:cxn ang="0">
                  <a:pos x="39" y="3"/>
                </a:cxn>
                <a:cxn ang="0">
                  <a:pos x="36" y="3"/>
                </a:cxn>
                <a:cxn ang="0">
                  <a:pos x="28" y="3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7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/>
              <a:ahLst/>
              <a:cxnLst>
                <a:cxn ang="0">
                  <a:pos x="21" y="7"/>
                </a:cxn>
                <a:cxn ang="0">
                  <a:pos x="14" y="4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11" y="11"/>
                </a:cxn>
                <a:cxn ang="0">
                  <a:pos x="21" y="7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8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/>
              <a:ahLst/>
              <a:cxnLst>
                <a:cxn ang="0">
                  <a:pos x="17" y="28"/>
                </a:cxn>
                <a:cxn ang="0">
                  <a:pos x="21" y="32"/>
                </a:cxn>
                <a:cxn ang="0">
                  <a:pos x="24" y="32"/>
                </a:cxn>
                <a:cxn ang="0">
                  <a:pos x="28" y="35"/>
                </a:cxn>
                <a:cxn ang="0">
                  <a:pos x="31" y="39"/>
                </a:cxn>
                <a:cxn ang="0">
                  <a:pos x="38" y="39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6" y="35"/>
                </a:cxn>
                <a:cxn ang="0">
                  <a:pos x="49" y="35"/>
                </a:cxn>
                <a:cxn ang="0">
                  <a:pos x="53" y="32"/>
                </a:cxn>
                <a:cxn ang="0">
                  <a:pos x="56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3" y="32"/>
                </a:cxn>
                <a:cxn ang="0">
                  <a:pos x="74" y="28"/>
                </a:cxn>
                <a:cxn ang="0">
                  <a:pos x="81" y="25"/>
                </a:cxn>
                <a:cxn ang="0">
                  <a:pos x="77" y="18"/>
                </a:cxn>
                <a:cxn ang="0">
                  <a:pos x="74" y="14"/>
                </a:cxn>
                <a:cxn ang="0">
                  <a:pos x="63" y="14"/>
                </a:cxn>
                <a:cxn ang="0">
                  <a:pos x="70" y="10"/>
                </a:cxn>
                <a:cxn ang="0">
                  <a:pos x="60" y="10"/>
                </a:cxn>
                <a:cxn ang="0">
                  <a:pos x="53" y="7"/>
                </a:cxn>
                <a:cxn ang="0">
                  <a:pos x="46" y="3"/>
                </a:cxn>
                <a:cxn ang="0">
                  <a:pos x="42" y="3"/>
                </a:cxn>
                <a:cxn ang="0">
                  <a:pos x="42" y="3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4" y="7"/>
                </a:cxn>
                <a:cxn ang="0">
                  <a:pos x="17" y="7"/>
                </a:cxn>
                <a:cxn ang="0">
                  <a:pos x="21" y="7"/>
                </a:cxn>
                <a:cxn ang="0">
                  <a:pos x="24" y="10"/>
                </a:cxn>
                <a:cxn ang="0">
                  <a:pos x="24" y="14"/>
                </a:cxn>
                <a:cxn ang="0">
                  <a:pos x="24" y="1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21"/>
                </a:cxn>
                <a:cxn ang="0">
                  <a:pos x="17" y="21"/>
                </a:cxn>
                <a:cxn ang="0">
                  <a:pos x="7" y="18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3" y="25"/>
                </a:cxn>
                <a:cxn ang="0">
                  <a:pos x="7" y="25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28"/>
                </a:cxn>
                <a:cxn ang="0">
                  <a:pos x="38" y="18"/>
                </a:cxn>
                <a:cxn ang="0">
                  <a:pos x="42" y="18"/>
                </a:cxn>
                <a:cxn ang="0">
                  <a:pos x="42" y="14"/>
                </a:cxn>
                <a:cxn ang="0">
                  <a:pos x="46" y="10"/>
                </a:cxn>
                <a:cxn ang="0">
                  <a:pos x="46" y="14"/>
                </a:cxn>
                <a:cxn ang="0">
                  <a:pos x="42" y="18"/>
                </a:cxn>
                <a:cxn ang="0">
                  <a:pos x="38" y="18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18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9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/>
              <a:ahLst/>
              <a:cxnLst>
                <a:cxn ang="0">
                  <a:pos x="98" y="52"/>
                </a:cxn>
                <a:cxn ang="0">
                  <a:pos x="98" y="56"/>
                </a:cxn>
                <a:cxn ang="0">
                  <a:pos x="102" y="56"/>
                </a:cxn>
                <a:cxn ang="0">
                  <a:pos x="105" y="56"/>
                </a:cxn>
                <a:cxn ang="0">
                  <a:pos x="112" y="56"/>
                </a:cxn>
                <a:cxn ang="0">
                  <a:pos x="120" y="56"/>
                </a:cxn>
                <a:cxn ang="0">
                  <a:pos x="127" y="56"/>
                </a:cxn>
                <a:cxn ang="0">
                  <a:pos x="134" y="56"/>
                </a:cxn>
                <a:cxn ang="0">
                  <a:pos x="148" y="56"/>
                </a:cxn>
                <a:cxn ang="0">
                  <a:pos x="148" y="52"/>
                </a:cxn>
                <a:cxn ang="0">
                  <a:pos x="151" y="52"/>
                </a:cxn>
                <a:cxn ang="0">
                  <a:pos x="151" y="49"/>
                </a:cxn>
                <a:cxn ang="0">
                  <a:pos x="148" y="45"/>
                </a:cxn>
                <a:cxn ang="0">
                  <a:pos x="130" y="35"/>
                </a:cxn>
                <a:cxn ang="0">
                  <a:pos x="127" y="31"/>
                </a:cxn>
                <a:cxn ang="0">
                  <a:pos x="95" y="21"/>
                </a:cxn>
                <a:cxn ang="0">
                  <a:pos x="81" y="21"/>
                </a:cxn>
                <a:cxn ang="0">
                  <a:pos x="81" y="21"/>
                </a:cxn>
                <a:cxn ang="0">
                  <a:pos x="77" y="17"/>
                </a:cxn>
                <a:cxn ang="0">
                  <a:pos x="70" y="14"/>
                </a:cxn>
                <a:cxn ang="0">
                  <a:pos x="63" y="7"/>
                </a:cxn>
                <a:cxn ang="0">
                  <a:pos x="35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4" y="3"/>
                </a:cxn>
                <a:cxn ang="0">
                  <a:pos x="7" y="7"/>
                </a:cxn>
                <a:cxn ang="0">
                  <a:pos x="3" y="14"/>
                </a:cxn>
                <a:cxn ang="0">
                  <a:pos x="0" y="17"/>
                </a:cxn>
                <a:cxn ang="0">
                  <a:pos x="3" y="21"/>
                </a:cxn>
                <a:cxn ang="0">
                  <a:pos x="7" y="21"/>
                </a:cxn>
                <a:cxn ang="0">
                  <a:pos x="10" y="21"/>
                </a:cxn>
                <a:cxn ang="0">
                  <a:pos x="14" y="21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31" y="17"/>
                </a:cxn>
                <a:cxn ang="0">
                  <a:pos x="35" y="17"/>
                </a:cxn>
                <a:cxn ang="0">
                  <a:pos x="39" y="17"/>
                </a:cxn>
                <a:cxn ang="0">
                  <a:pos x="42" y="21"/>
                </a:cxn>
                <a:cxn ang="0">
                  <a:pos x="49" y="21"/>
                </a:cxn>
                <a:cxn ang="0">
                  <a:pos x="56" y="24"/>
                </a:cxn>
                <a:cxn ang="0">
                  <a:pos x="60" y="24"/>
                </a:cxn>
                <a:cxn ang="0">
                  <a:pos x="74" y="31"/>
                </a:cxn>
                <a:cxn ang="0">
                  <a:pos x="74" y="35"/>
                </a:cxn>
                <a:cxn ang="0">
                  <a:pos x="77" y="38"/>
                </a:cxn>
                <a:cxn ang="0">
                  <a:pos x="84" y="38"/>
                </a:cxn>
                <a:cxn ang="0">
                  <a:pos x="95" y="42"/>
                </a:cxn>
                <a:cxn ang="0">
                  <a:pos x="105" y="42"/>
                </a:cxn>
                <a:cxn ang="0">
                  <a:pos x="105" y="45"/>
                </a:cxn>
                <a:cxn ang="0">
                  <a:pos x="98" y="52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0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7" y="14"/>
                </a:cxn>
                <a:cxn ang="0">
                  <a:pos x="14" y="11"/>
                </a:cxn>
                <a:cxn ang="0">
                  <a:pos x="25" y="14"/>
                </a:cxn>
                <a:cxn ang="0">
                  <a:pos x="25" y="11"/>
                </a:cxn>
                <a:cxn ang="0">
                  <a:pos x="32" y="4"/>
                </a:cxn>
                <a:cxn ang="0">
                  <a:pos x="21" y="0"/>
                </a:cxn>
                <a:cxn ang="0">
                  <a:pos x="11" y="0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1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3" y="14"/>
                </a:cxn>
                <a:cxn ang="0">
                  <a:pos x="3" y="18"/>
                </a:cxn>
                <a:cxn ang="0">
                  <a:pos x="7" y="18"/>
                </a:cxn>
                <a:cxn ang="0">
                  <a:pos x="7" y="18"/>
                </a:cxn>
                <a:cxn ang="0">
                  <a:pos x="10" y="14"/>
                </a:cxn>
                <a:cxn ang="0">
                  <a:pos x="10" y="7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2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25"/>
                </a:cxn>
                <a:cxn ang="0">
                  <a:pos x="7" y="21"/>
                </a:cxn>
                <a:cxn ang="0">
                  <a:pos x="14" y="17"/>
                </a:cxn>
                <a:cxn ang="0">
                  <a:pos x="14" y="17"/>
                </a:cxn>
                <a:cxn ang="0">
                  <a:pos x="18" y="14"/>
                </a:cxn>
                <a:cxn ang="0">
                  <a:pos x="14" y="7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/>
              <a:ahLst/>
              <a:cxnLst>
                <a:cxn ang="0">
                  <a:pos x="2269" y="395"/>
                </a:cxn>
                <a:cxn ang="0">
                  <a:pos x="2093" y="303"/>
                </a:cxn>
                <a:cxn ang="0">
                  <a:pos x="1889" y="342"/>
                </a:cxn>
                <a:cxn ang="0">
                  <a:pos x="1638" y="194"/>
                </a:cxn>
                <a:cxn ang="0">
                  <a:pos x="1603" y="53"/>
                </a:cxn>
                <a:cxn ang="0">
                  <a:pos x="1455" y="81"/>
                </a:cxn>
                <a:cxn ang="0">
                  <a:pos x="1300" y="166"/>
                </a:cxn>
                <a:cxn ang="0">
                  <a:pos x="1247" y="395"/>
                </a:cxn>
                <a:cxn ang="0">
                  <a:pos x="1156" y="261"/>
                </a:cxn>
                <a:cxn ang="0">
                  <a:pos x="1145" y="412"/>
                </a:cxn>
                <a:cxn ang="0">
                  <a:pos x="1202" y="543"/>
                </a:cxn>
                <a:cxn ang="0">
                  <a:pos x="1121" y="451"/>
                </a:cxn>
                <a:cxn ang="0">
                  <a:pos x="1110" y="451"/>
                </a:cxn>
                <a:cxn ang="0">
                  <a:pos x="1043" y="310"/>
                </a:cxn>
                <a:cxn ang="0">
                  <a:pos x="853" y="423"/>
                </a:cxn>
                <a:cxn ang="0">
                  <a:pos x="712" y="430"/>
                </a:cxn>
                <a:cxn ang="0">
                  <a:pos x="599" y="571"/>
                </a:cxn>
                <a:cxn ang="0">
                  <a:pos x="578" y="402"/>
                </a:cxn>
                <a:cxn ang="0">
                  <a:pos x="434" y="342"/>
                </a:cxn>
                <a:cxn ang="0">
                  <a:pos x="293" y="546"/>
                </a:cxn>
                <a:cxn ang="0">
                  <a:pos x="240" y="754"/>
                </a:cxn>
                <a:cxn ang="0">
                  <a:pos x="356" y="779"/>
                </a:cxn>
                <a:cxn ang="0">
                  <a:pos x="441" y="532"/>
                </a:cxn>
                <a:cxn ang="0">
                  <a:pos x="518" y="694"/>
                </a:cxn>
                <a:cxn ang="0">
                  <a:pos x="412" y="779"/>
                </a:cxn>
                <a:cxn ang="0">
                  <a:pos x="268" y="811"/>
                </a:cxn>
                <a:cxn ang="0">
                  <a:pos x="191" y="885"/>
                </a:cxn>
                <a:cxn ang="0">
                  <a:pos x="191" y="948"/>
                </a:cxn>
                <a:cxn ang="0">
                  <a:pos x="102" y="1001"/>
                </a:cxn>
                <a:cxn ang="0">
                  <a:pos x="18" y="1184"/>
                </a:cxn>
                <a:cxn ang="0">
                  <a:pos x="127" y="1138"/>
                </a:cxn>
                <a:cxn ang="0">
                  <a:pos x="346" y="1156"/>
                </a:cxn>
                <a:cxn ang="0">
                  <a:pos x="314" y="1040"/>
                </a:cxn>
                <a:cxn ang="0">
                  <a:pos x="423" y="1198"/>
                </a:cxn>
                <a:cxn ang="0">
                  <a:pos x="508" y="1096"/>
                </a:cxn>
                <a:cxn ang="0">
                  <a:pos x="571" y="1025"/>
                </a:cxn>
                <a:cxn ang="0">
                  <a:pos x="624" y="1029"/>
                </a:cxn>
                <a:cxn ang="0">
                  <a:pos x="606" y="1107"/>
                </a:cxn>
                <a:cxn ang="0">
                  <a:pos x="483" y="1149"/>
                </a:cxn>
                <a:cxn ang="0">
                  <a:pos x="603" y="1205"/>
                </a:cxn>
                <a:cxn ang="0">
                  <a:pos x="599" y="1343"/>
                </a:cxn>
                <a:cxn ang="0">
                  <a:pos x="708" y="1561"/>
                </a:cxn>
                <a:cxn ang="0">
                  <a:pos x="877" y="1473"/>
                </a:cxn>
                <a:cxn ang="0">
                  <a:pos x="832" y="1406"/>
                </a:cxn>
                <a:cxn ang="0">
                  <a:pos x="849" y="1357"/>
                </a:cxn>
                <a:cxn ang="0">
                  <a:pos x="983" y="1385"/>
                </a:cxn>
                <a:cxn ang="0">
                  <a:pos x="1075" y="1441"/>
                </a:cxn>
                <a:cxn ang="0">
                  <a:pos x="1184" y="1554"/>
                </a:cxn>
                <a:cxn ang="0">
                  <a:pos x="1346" y="1431"/>
                </a:cxn>
                <a:cxn ang="0">
                  <a:pos x="1455" y="1660"/>
                </a:cxn>
                <a:cxn ang="0">
                  <a:pos x="1455" y="1540"/>
                </a:cxn>
                <a:cxn ang="0">
                  <a:pos x="1533" y="1455"/>
                </a:cxn>
                <a:cxn ang="0">
                  <a:pos x="1628" y="1420"/>
                </a:cxn>
                <a:cxn ang="0">
                  <a:pos x="1755" y="1188"/>
                </a:cxn>
                <a:cxn ang="0">
                  <a:pos x="1741" y="1159"/>
                </a:cxn>
                <a:cxn ang="0">
                  <a:pos x="1825" y="1159"/>
                </a:cxn>
                <a:cxn ang="0">
                  <a:pos x="1882" y="1064"/>
                </a:cxn>
                <a:cxn ang="0">
                  <a:pos x="1934" y="839"/>
                </a:cxn>
                <a:cxn ang="0">
                  <a:pos x="2283" y="680"/>
                </a:cxn>
                <a:cxn ang="0">
                  <a:pos x="2297" y="768"/>
                </a:cxn>
                <a:cxn ang="0">
                  <a:pos x="2505" y="645"/>
                </a:cxn>
                <a:cxn ang="0">
                  <a:pos x="2621" y="578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4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/>
              <a:ahLst/>
              <a:cxnLst>
                <a:cxn ang="0">
                  <a:pos x="1585" y="1427"/>
                </a:cxn>
                <a:cxn ang="0">
                  <a:pos x="1384" y="1262"/>
                </a:cxn>
                <a:cxn ang="0">
                  <a:pos x="1314" y="1237"/>
                </a:cxn>
                <a:cxn ang="0">
                  <a:pos x="1176" y="1318"/>
                </a:cxn>
                <a:cxn ang="0">
                  <a:pos x="1134" y="1237"/>
                </a:cxn>
                <a:cxn ang="0">
                  <a:pos x="1088" y="1149"/>
                </a:cxn>
                <a:cxn ang="0">
                  <a:pos x="954" y="1145"/>
                </a:cxn>
                <a:cxn ang="0">
                  <a:pos x="1144" y="1054"/>
                </a:cxn>
                <a:cxn ang="0">
                  <a:pos x="1236" y="902"/>
                </a:cxn>
                <a:cxn ang="0">
                  <a:pos x="1289" y="811"/>
                </a:cxn>
                <a:cxn ang="0">
                  <a:pos x="1395" y="733"/>
                </a:cxn>
                <a:cxn ang="0">
                  <a:pos x="1373" y="677"/>
                </a:cxn>
                <a:cxn ang="0">
                  <a:pos x="1476" y="617"/>
                </a:cxn>
                <a:cxn ang="0">
                  <a:pos x="1398" y="398"/>
                </a:cxn>
                <a:cxn ang="0">
                  <a:pos x="1225" y="324"/>
                </a:cxn>
                <a:cxn ang="0">
                  <a:pos x="1197" y="582"/>
                </a:cxn>
                <a:cxn ang="0">
                  <a:pos x="1060" y="515"/>
                </a:cxn>
                <a:cxn ang="0">
                  <a:pos x="1067" y="314"/>
                </a:cxn>
                <a:cxn ang="0">
                  <a:pos x="1159" y="194"/>
                </a:cxn>
                <a:cxn ang="0">
                  <a:pos x="1113" y="141"/>
                </a:cxn>
                <a:cxn ang="0">
                  <a:pos x="1035" y="43"/>
                </a:cxn>
                <a:cxn ang="0">
                  <a:pos x="1025" y="131"/>
                </a:cxn>
                <a:cxn ang="0">
                  <a:pos x="884" y="155"/>
                </a:cxn>
                <a:cxn ang="0">
                  <a:pos x="785" y="166"/>
                </a:cxn>
                <a:cxn ang="0">
                  <a:pos x="690" y="117"/>
                </a:cxn>
                <a:cxn ang="0">
                  <a:pos x="535" y="67"/>
                </a:cxn>
                <a:cxn ang="0">
                  <a:pos x="327" y="74"/>
                </a:cxn>
                <a:cxn ang="0">
                  <a:pos x="123" y="36"/>
                </a:cxn>
                <a:cxn ang="0">
                  <a:pos x="0" y="240"/>
                </a:cxn>
                <a:cxn ang="0">
                  <a:pos x="28" y="370"/>
                </a:cxn>
                <a:cxn ang="0">
                  <a:pos x="140" y="448"/>
                </a:cxn>
                <a:cxn ang="0">
                  <a:pos x="214" y="370"/>
                </a:cxn>
                <a:cxn ang="0">
                  <a:pos x="285" y="381"/>
                </a:cxn>
                <a:cxn ang="0">
                  <a:pos x="486" y="497"/>
                </a:cxn>
                <a:cxn ang="0">
                  <a:pos x="598" y="684"/>
                </a:cxn>
                <a:cxn ang="0">
                  <a:pos x="715" y="1040"/>
                </a:cxn>
                <a:cxn ang="0">
                  <a:pos x="778" y="1050"/>
                </a:cxn>
                <a:cxn ang="0">
                  <a:pos x="1032" y="1247"/>
                </a:cxn>
                <a:cxn ang="0">
                  <a:pos x="1095" y="1286"/>
                </a:cxn>
                <a:cxn ang="0">
                  <a:pos x="1106" y="1307"/>
                </a:cxn>
                <a:cxn ang="0">
                  <a:pos x="1194" y="1325"/>
                </a:cxn>
                <a:cxn ang="0">
                  <a:pos x="1152" y="1494"/>
                </a:cxn>
                <a:cxn ang="0">
                  <a:pos x="1303" y="1709"/>
                </a:cxn>
                <a:cxn ang="0">
                  <a:pos x="1282" y="2075"/>
                </a:cxn>
                <a:cxn ang="0">
                  <a:pos x="1377" y="2463"/>
                </a:cxn>
                <a:cxn ang="0">
                  <a:pos x="1349" y="2216"/>
                </a:cxn>
                <a:cxn ang="0">
                  <a:pos x="1486" y="1987"/>
                </a:cxn>
                <a:cxn ang="0">
                  <a:pos x="1828" y="1519"/>
                </a:cxn>
                <a:cxn ang="0">
                  <a:pos x="1345" y="694"/>
                </a:cxn>
                <a:cxn ang="0">
                  <a:pos x="1141" y="712"/>
                </a:cxn>
                <a:cxn ang="0">
                  <a:pos x="1155" y="790"/>
                </a:cxn>
                <a:cxn ang="0">
                  <a:pos x="1197" y="782"/>
                </a:cxn>
                <a:cxn ang="0">
                  <a:pos x="1088" y="800"/>
                </a:cxn>
                <a:cxn ang="0">
                  <a:pos x="1025" y="708"/>
                </a:cxn>
                <a:cxn ang="0">
                  <a:pos x="1120" y="1223"/>
                </a:cxn>
                <a:cxn ang="0">
                  <a:pos x="1331" y="1656"/>
                </a:cxn>
                <a:cxn ang="0">
                  <a:pos x="1345" y="1589"/>
                </a:cxn>
                <a:cxn ang="0">
                  <a:pos x="1483" y="1378"/>
                </a:cxn>
                <a:cxn ang="0">
                  <a:pos x="1409" y="1378"/>
                </a:cxn>
                <a:cxn ang="0">
                  <a:pos x="1528" y="1374"/>
                </a:cxn>
                <a:cxn ang="0">
                  <a:pos x="1384" y="1413"/>
                </a:cxn>
                <a:cxn ang="0">
                  <a:pos x="1225" y="1410"/>
                </a:cxn>
                <a:cxn ang="0">
                  <a:pos x="1391" y="1769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45" name="Group 341"/>
            <p:cNvGrpSpPr>
              <a:grpSpLocks/>
            </p:cNvGrpSpPr>
            <p:nvPr userDrawn="1"/>
          </p:nvGrpSpPr>
          <p:grpSpPr bwMode="auto">
            <a:xfrm>
              <a:off x="3735" y="306"/>
              <a:ext cx="1167" cy="793"/>
              <a:chOff x="698" y="-2896"/>
              <a:chExt cx="1216" cy="793"/>
            </a:xfrm>
          </p:grpSpPr>
          <p:sp>
            <p:nvSpPr>
              <p:cNvPr id="148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8" y="18"/>
                  </a:cxn>
                  <a:cxn ang="0">
                    <a:pos x="25" y="14"/>
                  </a:cxn>
                  <a:cxn ang="0">
                    <a:pos x="25" y="14"/>
                  </a:cxn>
                  <a:cxn ang="0">
                    <a:pos x="25" y="11"/>
                  </a:cxn>
                  <a:cxn ang="0">
                    <a:pos x="21" y="7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9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/>
                <a:ahLst/>
                <a:cxnLst>
                  <a:cxn ang="0">
                    <a:pos x="53" y="162"/>
                  </a:cxn>
                  <a:cxn ang="0">
                    <a:pos x="71" y="179"/>
                  </a:cxn>
                  <a:cxn ang="0">
                    <a:pos x="57" y="208"/>
                  </a:cxn>
                  <a:cxn ang="0">
                    <a:pos x="29" y="222"/>
                  </a:cxn>
                  <a:cxn ang="0">
                    <a:pos x="0" y="236"/>
                  </a:cxn>
                  <a:cxn ang="0">
                    <a:pos x="25" y="267"/>
                  </a:cxn>
                  <a:cxn ang="0">
                    <a:pos x="53" y="271"/>
                  </a:cxn>
                  <a:cxn ang="0">
                    <a:pos x="39" y="285"/>
                  </a:cxn>
                  <a:cxn ang="0">
                    <a:pos x="22" y="285"/>
                  </a:cxn>
                  <a:cxn ang="0">
                    <a:pos x="25" y="310"/>
                  </a:cxn>
                  <a:cxn ang="0">
                    <a:pos x="50" y="334"/>
                  </a:cxn>
                  <a:cxn ang="0">
                    <a:pos x="106" y="317"/>
                  </a:cxn>
                  <a:cxn ang="0">
                    <a:pos x="131" y="334"/>
                  </a:cxn>
                  <a:cxn ang="0">
                    <a:pos x="148" y="405"/>
                  </a:cxn>
                  <a:cxn ang="0">
                    <a:pos x="148" y="430"/>
                  </a:cxn>
                  <a:cxn ang="0">
                    <a:pos x="145" y="454"/>
                  </a:cxn>
                  <a:cxn ang="0">
                    <a:pos x="159" y="454"/>
                  </a:cxn>
                  <a:cxn ang="0">
                    <a:pos x="177" y="472"/>
                  </a:cxn>
                  <a:cxn ang="0">
                    <a:pos x="162" y="479"/>
                  </a:cxn>
                  <a:cxn ang="0">
                    <a:pos x="180" y="496"/>
                  </a:cxn>
                  <a:cxn ang="0">
                    <a:pos x="166" y="532"/>
                  </a:cxn>
                  <a:cxn ang="0">
                    <a:pos x="159" y="570"/>
                  </a:cxn>
                  <a:cxn ang="0">
                    <a:pos x="187" y="651"/>
                  </a:cxn>
                  <a:cxn ang="0">
                    <a:pos x="219" y="680"/>
                  </a:cxn>
                  <a:cxn ang="0">
                    <a:pos x="222" y="683"/>
                  </a:cxn>
                  <a:cxn ang="0">
                    <a:pos x="247" y="669"/>
                  </a:cxn>
                  <a:cxn ang="0">
                    <a:pos x="258" y="637"/>
                  </a:cxn>
                  <a:cxn ang="0">
                    <a:pos x="275" y="595"/>
                  </a:cxn>
                  <a:cxn ang="0">
                    <a:pos x="303" y="577"/>
                  </a:cxn>
                  <a:cxn ang="0">
                    <a:pos x="342" y="542"/>
                  </a:cxn>
                  <a:cxn ang="0">
                    <a:pos x="367" y="532"/>
                  </a:cxn>
                  <a:cxn ang="0">
                    <a:pos x="388" y="514"/>
                  </a:cxn>
                  <a:cxn ang="0">
                    <a:pos x="395" y="489"/>
                  </a:cxn>
                  <a:cxn ang="0">
                    <a:pos x="356" y="496"/>
                  </a:cxn>
                  <a:cxn ang="0">
                    <a:pos x="367" y="493"/>
                  </a:cxn>
                  <a:cxn ang="0">
                    <a:pos x="377" y="458"/>
                  </a:cxn>
                  <a:cxn ang="0">
                    <a:pos x="395" y="472"/>
                  </a:cxn>
                  <a:cxn ang="0">
                    <a:pos x="402" y="440"/>
                  </a:cxn>
                  <a:cxn ang="0">
                    <a:pos x="402" y="405"/>
                  </a:cxn>
                  <a:cxn ang="0">
                    <a:pos x="434" y="384"/>
                  </a:cxn>
                  <a:cxn ang="0">
                    <a:pos x="437" y="334"/>
                  </a:cxn>
                  <a:cxn ang="0">
                    <a:pos x="402" y="324"/>
                  </a:cxn>
                  <a:cxn ang="0">
                    <a:pos x="398" y="282"/>
                  </a:cxn>
                  <a:cxn ang="0">
                    <a:pos x="398" y="246"/>
                  </a:cxn>
                  <a:cxn ang="0">
                    <a:pos x="413" y="179"/>
                  </a:cxn>
                  <a:cxn ang="0">
                    <a:pos x="430" y="158"/>
                  </a:cxn>
                  <a:cxn ang="0">
                    <a:pos x="420" y="144"/>
                  </a:cxn>
                  <a:cxn ang="0">
                    <a:pos x="458" y="95"/>
                  </a:cxn>
                  <a:cxn ang="0">
                    <a:pos x="434" y="77"/>
                  </a:cxn>
                  <a:cxn ang="0">
                    <a:pos x="427" y="102"/>
                  </a:cxn>
                  <a:cxn ang="0">
                    <a:pos x="377" y="141"/>
                  </a:cxn>
                  <a:cxn ang="0">
                    <a:pos x="416" y="67"/>
                  </a:cxn>
                  <a:cxn ang="0">
                    <a:pos x="377" y="88"/>
                  </a:cxn>
                  <a:cxn ang="0">
                    <a:pos x="377" y="60"/>
                  </a:cxn>
                  <a:cxn ang="0">
                    <a:pos x="349" y="63"/>
                  </a:cxn>
                  <a:cxn ang="0">
                    <a:pos x="388" y="45"/>
                  </a:cxn>
                  <a:cxn ang="0">
                    <a:pos x="356" y="17"/>
                  </a:cxn>
                  <a:cxn ang="0">
                    <a:pos x="303" y="38"/>
                  </a:cxn>
                  <a:cxn ang="0">
                    <a:pos x="339" y="10"/>
                  </a:cxn>
                  <a:cxn ang="0">
                    <a:pos x="229" y="35"/>
                  </a:cxn>
                  <a:cxn ang="0">
                    <a:pos x="173" y="56"/>
                  </a:cxn>
                  <a:cxn ang="0">
                    <a:pos x="103" y="84"/>
                  </a:cxn>
                  <a:cxn ang="0">
                    <a:pos x="99" y="127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0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/>
                <a:ahLst/>
                <a:cxnLst>
                  <a:cxn ang="0">
                    <a:pos x="17" y="14"/>
                  </a:cxn>
                  <a:cxn ang="0">
                    <a:pos x="17" y="10"/>
                  </a:cxn>
                  <a:cxn ang="0">
                    <a:pos x="21" y="7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7" y="14"/>
                  </a:cxn>
                  <a:cxn ang="0">
                    <a:pos x="10" y="14"/>
                  </a:cxn>
                  <a:cxn ang="0">
                    <a:pos x="17" y="14"/>
                  </a:cxn>
                  <a:cxn ang="0">
                    <a:pos x="17" y="14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1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6" cy="21"/>
              </a:xfrm>
              <a:custGeom>
                <a:avLst/>
                <a:gdLst/>
                <a:ahLst/>
                <a:cxnLst>
                  <a:cxn ang="0">
                    <a:pos x="14" y="18"/>
                  </a:cxn>
                  <a:cxn ang="0">
                    <a:pos x="14" y="14"/>
                  </a:cxn>
                  <a:cxn ang="0">
                    <a:pos x="14" y="11"/>
                  </a:cxn>
                  <a:cxn ang="0">
                    <a:pos x="14" y="7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4" y="18"/>
                  </a:cxn>
                  <a:cxn ang="0">
                    <a:pos x="14" y="18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2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/>
                <a:ahLst/>
                <a:cxnLst>
                  <a:cxn ang="0">
                    <a:pos x="11" y="46"/>
                  </a:cxn>
                  <a:cxn ang="0">
                    <a:pos x="14" y="43"/>
                  </a:cxn>
                  <a:cxn ang="0">
                    <a:pos x="14" y="39"/>
                  </a:cxn>
                  <a:cxn ang="0">
                    <a:pos x="18" y="39"/>
                  </a:cxn>
                  <a:cxn ang="0">
                    <a:pos x="21" y="39"/>
                  </a:cxn>
                  <a:cxn ang="0">
                    <a:pos x="25" y="43"/>
                  </a:cxn>
                  <a:cxn ang="0">
                    <a:pos x="28" y="46"/>
                  </a:cxn>
                  <a:cxn ang="0">
                    <a:pos x="32" y="50"/>
                  </a:cxn>
                  <a:cxn ang="0">
                    <a:pos x="35" y="50"/>
                  </a:cxn>
                  <a:cxn ang="0">
                    <a:pos x="39" y="50"/>
                  </a:cxn>
                  <a:cxn ang="0">
                    <a:pos x="39" y="46"/>
                  </a:cxn>
                  <a:cxn ang="0">
                    <a:pos x="39" y="39"/>
                  </a:cxn>
                  <a:cxn ang="0">
                    <a:pos x="35" y="36"/>
                  </a:cxn>
                  <a:cxn ang="0">
                    <a:pos x="35" y="32"/>
                  </a:cxn>
                  <a:cxn ang="0">
                    <a:pos x="35" y="29"/>
                  </a:cxn>
                  <a:cxn ang="0">
                    <a:pos x="32" y="29"/>
                  </a:cxn>
                  <a:cxn ang="0">
                    <a:pos x="32" y="25"/>
                  </a:cxn>
                  <a:cxn ang="0">
                    <a:pos x="32" y="25"/>
                  </a:cxn>
                  <a:cxn ang="0">
                    <a:pos x="28" y="25"/>
                  </a:cxn>
                  <a:cxn ang="0">
                    <a:pos x="25" y="25"/>
                  </a:cxn>
                  <a:cxn ang="0">
                    <a:pos x="21" y="25"/>
                  </a:cxn>
                  <a:cxn ang="0">
                    <a:pos x="18" y="22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28" y="14"/>
                  </a:cxn>
                  <a:cxn ang="0">
                    <a:pos x="28" y="4"/>
                  </a:cxn>
                  <a:cxn ang="0">
                    <a:pos x="25" y="4"/>
                  </a:cxn>
                  <a:cxn ang="0">
                    <a:pos x="21" y="4"/>
                  </a:cxn>
                  <a:cxn ang="0">
                    <a:pos x="14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4" y="11"/>
                  </a:cxn>
                  <a:cxn ang="0">
                    <a:pos x="4" y="18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4" y="29"/>
                  </a:cxn>
                  <a:cxn ang="0">
                    <a:pos x="7" y="29"/>
                  </a:cxn>
                  <a:cxn ang="0">
                    <a:pos x="7" y="29"/>
                  </a:cxn>
                  <a:cxn ang="0">
                    <a:pos x="4" y="32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43"/>
                  </a:cxn>
                  <a:cxn ang="0">
                    <a:pos x="0" y="43"/>
                  </a:cxn>
                  <a:cxn ang="0">
                    <a:pos x="4" y="46"/>
                  </a:cxn>
                  <a:cxn ang="0">
                    <a:pos x="4" y="46"/>
                  </a:cxn>
                  <a:cxn ang="0">
                    <a:pos x="7" y="46"/>
                  </a:cxn>
                  <a:cxn ang="0">
                    <a:pos x="11" y="46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3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/>
                <a:ahLst/>
                <a:cxnLst>
                  <a:cxn ang="0">
                    <a:pos x="236" y="240"/>
                  </a:cxn>
                  <a:cxn ang="0">
                    <a:pos x="243" y="261"/>
                  </a:cxn>
                  <a:cxn ang="0">
                    <a:pos x="260" y="257"/>
                  </a:cxn>
                  <a:cxn ang="0">
                    <a:pos x="285" y="247"/>
                  </a:cxn>
                  <a:cxn ang="0">
                    <a:pos x="285" y="233"/>
                  </a:cxn>
                  <a:cxn ang="0">
                    <a:pos x="288" y="222"/>
                  </a:cxn>
                  <a:cxn ang="0">
                    <a:pos x="278" y="208"/>
                  </a:cxn>
                  <a:cxn ang="0">
                    <a:pos x="264" y="208"/>
                  </a:cxn>
                  <a:cxn ang="0">
                    <a:pos x="229" y="176"/>
                  </a:cxn>
                  <a:cxn ang="0">
                    <a:pos x="214" y="173"/>
                  </a:cxn>
                  <a:cxn ang="0">
                    <a:pos x="229" y="155"/>
                  </a:cxn>
                  <a:cxn ang="0">
                    <a:pos x="229" y="134"/>
                  </a:cxn>
                  <a:cxn ang="0">
                    <a:pos x="218" y="124"/>
                  </a:cxn>
                  <a:cxn ang="0">
                    <a:pos x="204" y="99"/>
                  </a:cxn>
                  <a:cxn ang="0">
                    <a:pos x="190" y="102"/>
                  </a:cxn>
                  <a:cxn ang="0">
                    <a:pos x="186" y="92"/>
                  </a:cxn>
                  <a:cxn ang="0">
                    <a:pos x="176" y="81"/>
                  </a:cxn>
                  <a:cxn ang="0">
                    <a:pos x="155" y="60"/>
                  </a:cxn>
                  <a:cxn ang="0">
                    <a:pos x="116" y="50"/>
                  </a:cxn>
                  <a:cxn ang="0">
                    <a:pos x="81" y="46"/>
                  </a:cxn>
                  <a:cxn ang="0">
                    <a:pos x="88" y="25"/>
                  </a:cxn>
                  <a:cxn ang="0">
                    <a:pos x="77" y="7"/>
                  </a:cxn>
                  <a:cxn ang="0">
                    <a:pos x="56" y="35"/>
                  </a:cxn>
                  <a:cxn ang="0">
                    <a:pos x="74" y="88"/>
                  </a:cxn>
                  <a:cxn ang="0">
                    <a:pos x="67" y="92"/>
                  </a:cxn>
                  <a:cxn ang="0">
                    <a:pos x="45" y="39"/>
                  </a:cxn>
                  <a:cxn ang="0">
                    <a:pos x="52" y="4"/>
                  </a:cxn>
                  <a:cxn ang="0">
                    <a:pos x="17" y="18"/>
                  </a:cxn>
                  <a:cxn ang="0">
                    <a:pos x="0" y="60"/>
                  </a:cxn>
                  <a:cxn ang="0">
                    <a:pos x="3" y="74"/>
                  </a:cxn>
                  <a:cxn ang="0">
                    <a:pos x="24" y="109"/>
                  </a:cxn>
                  <a:cxn ang="0">
                    <a:pos x="35" y="116"/>
                  </a:cxn>
                  <a:cxn ang="0">
                    <a:pos x="81" y="131"/>
                  </a:cxn>
                  <a:cxn ang="0">
                    <a:pos x="102" y="131"/>
                  </a:cxn>
                  <a:cxn ang="0">
                    <a:pos x="144" y="148"/>
                  </a:cxn>
                  <a:cxn ang="0">
                    <a:pos x="151" y="159"/>
                  </a:cxn>
                  <a:cxn ang="0">
                    <a:pos x="162" y="180"/>
                  </a:cxn>
                  <a:cxn ang="0">
                    <a:pos x="158" y="229"/>
                  </a:cxn>
                  <a:cxn ang="0">
                    <a:pos x="137" y="254"/>
                  </a:cxn>
                  <a:cxn ang="0">
                    <a:pos x="112" y="264"/>
                  </a:cxn>
                  <a:cxn ang="0">
                    <a:pos x="130" y="282"/>
                  </a:cxn>
                  <a:cxn ang="0">
                    <a:pos x="169" y="289"/>
                  </a:cxn>
                  <a:cxn ang="0">
                    <a:pos x="190" y="314"/>
                  </a:cxn>
                  <a:cxn ang="0">
                    <a:pos x="214" y="328"/>
                  </a:cxn>
                  <a:cxn ang="0">
                    <a:pos x="232" y="335"/>
                  </a:cxn>
                  <a:cxn ang="0">
                    <a:pos x="218" y="307"/>
                  </a:cxn>
                  <a:cxn ang="0">
                    <a:pos x="218" y="300"/>
                  </a:cxn>
                  <a:cxn ang="0">
                    <a:pos x="250" y="321"/>
                  </a:cxn>
                  <a:cxn ang="0">
                    <a:pos x="257" y="321"/>
                  </a:cxn>
                  <a:cxn ang="0">
                    <a:pos x="257" y="293"/>
                  </a:cxn>
                  <a:cxn ang="0">
                    <a:pos x="232" y="271"/>
                  </a:cxn>
                  <a:cxn ang="0">
                    <a:pos x="222" y="261"/>
                  </a:cxn>
                  <a:cxn ang="0">
                    <a:pos x="214" y="236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4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75" cy="64"/>
              </a:xfrm>
              <a:custGeom>
                <a:avLst/>
                <a:gdLst/>
                <a:ahLst/>
                <a:cxnLst>
                  <a:cxn ang="0">
                    <a:pos x="85" y="46"/>
                  </a:cxn>
                  <a:cxn ang="0">
                    <a:pos x="85" y="46"/>
                  </a:cxn>
                  <a:cxn ang="0">
                    <a:pos x="81" y="39"/>
                  </a:cxn>
                  <a:cxn ang="0">
                    <a:pos x="78" y="36"/>
                  </a:cxn>
                  <a:cxn ang="0">
                    <a:pos x="71" y="32"/>
                  </a:cxn>
                  <a:cxn ang="0">
                    <a:pos x="67" y="29"/>
                  </a:cxn>
                  <a:cxn ang="0">
                    <a:pos x="64" y="25"/>
                  </a:cxn>
                  <a:cxn ang="0">
                    <a:pos x="60" y="21"/>
                  </a:cxn>
                  <a:cxn ang="0">
                    <a:pos x="57" y="18"/>
                  </a:cxn>
                  <a:cxn ang="0">
                    <a:pos x="49" y="14"/>
                  </a:cxn>
                  <a:cxn ang="0">
                    <a:pos x="42" y="14"/>
                  </a:cxn>
                  <a:cxn ang="0">
                    <a:pos x="39" y="11"/>
                  </a:cxn>
                  <a:cxn ang="0">
                    <a:pos x="35" y="0"/>
                  </a:cxn>
                  <a:cxn ang="0">
                    <a:pos x="25" y="14"/>
                  </a:cxn>
                  <a:cxn ang="0">
                    <a:pos x="21" y="18"/>
                  </a:cxn>
                  <a:cxn ang="0">
                    <a:pos x="18" y="18"/>
                  </a:cxn>
                  <a:cxn ang="0">
                    <a:pos x="14" y="21"/>
                  </a:cxn>
                  <a:cxn ang="0">
                    <a:pos x="11" y="25"/>
                  </a:cxn>
                  <a:cxn ang="0">
                    <a:pos x="7" y="32"/>
                  </a:cxn>
                  <a:cxn ang="0">
                    <a:pos x="7" y="39"/>
                  </a:cxn>
                  <a:cxn ang="0">
                    <a:pos x="0" y="50"/>
                  </a:cxn>
                  <a:cxn ang="0">
                    <a:pos x="4" y="50"/>
                  </a:cxn>
                  <a:cxn ang="0">
                    <a:pos x="7" y="50"/>
                  </a:cxn>
                  <a:cxn ang="0">
                    <a:pos x="11" y="50"/>
                  </a:cxn>
                  <a:cxn ang="0">
                    <a:pos x="14" y="50"/>
                  </a:cxn>
                  <a:cxn ang="0">
                    <a:pos x="18" y="50"/>
                  </a:cxn>
                  <a:cxn ang="0">
                    <a:pos x="18" y="57"/>
                  </a:cxn>
                  <a:cxn ang="0">
                    <a:pos x="18" y="57"/>
                  </a:cxn>
                  <a:cxn ang="0">
                    <a:pos x="21" y="60"/>
                  </a:cxn>
                  <a:cxn ang="0">
                    <a:pos x="25" y="60"/>
                  </a:cxn>
                  <a:cxn ang="0">
                    <a:pos x="28" y="64"/>
                  </a:cxn>
                  <a:cxn ang="0">
                    <a:pos x="32" y="64"/>
                  </a:cxn>
                  <a:cxn ang="0">
                    <a:pos x="39" y="60"/>
                  </a:cxn>
                  <a:cxn ang="0">
                    <a:pos x="60" y="50"/>
                  </a:cxn>
                  <a:cxn ang="0">
                    <a:pos x="78" y="53"/>
                  </a:cxn>
                  <a:cxn ang="0">
                    <a:pos x="85" y="46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5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/>
                <a:ahLst/>
                <a:cxnLst>
                  <a:cxn ang="0">
                    <a:pos x="3" y="7"/>
                  </a:cxn>
                  <a:cxn ang="0">
                    <a:pos x="3" y="7"/>
                  </a:cxn>
                  <a:cxn ang="0">
                    <a:pos x="7" y="7"/>
                  </a:cxn>
                  <a:cxn ang="0">
                    <a:pos x="14" y="10"/>
                  </a:cxn>
                  <a:cxn ang="0">
                    <a:pos x="21" y="10"/>
                  </a:cxn>
                  <a:cxn ang="0">
                    <a:pos x="28" y="10"/>
                  </a:cxn>
                  <a:cxn ang="0">
                    <a:pos x="32" y="7"/>
                  </a:cxn>
                  <a:cxn ang="0">
                    <a:pos x="32" y="3"/>
                  </a:cxn>
                  <a:cxn ang="0">
                    <a:pos x="32" y="0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7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6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/>
                <a:ahLst/>
                <a:cxnLst>
                  <a:cxn ang="0">
                    <a:pos x="84" y="59"/>
                  </a:cxn>
                  <a:cxn ang="0">
                    <a:pos x="77" y="59"/>
                  </a:cxn>
                  <a:cxn ang="0">
                    <a:pos x="67" y="59"/>
                  </a:cxn>
                  <a:cxn ang="0">
                    <a:pos x="63" y="52"/>
                  </a:cxn>
                  <a:cxn ang="0">
                    <a:pos x="67" y="49"/>
                  </a:cxn>
                  <a:cxn ang="0">
                    <a:pos x="74" y="38"/>
                  </a:cxn>
                  <a:cxn ang="0">
                    <a:pos x="81" y="38"/>
                  </a:cxn>
                  <a:cxn ang="0">
                    <a:pos x="81" y="28"/>
                  </a:cxn>
                  <a:cxn ang="0">
                    <a:pos x="81" y="17"/>
                  </a:cxn>
                  <a:cxn ang="0">
                    <a:pos x="77" y="10"/>
                  </a:cxn>
                  <a:cxn ang="0">
                    <a:pos x="70" y="0"/>
                  </a:cxn>
                  <a:cxn ang="0">
                    <a:pos x="56" y="3"/>
                  </a:cxn>
                  <a:cxn ang="0">
                    <a:pos x="49" y="7"/>
                  </a:cxn>
                  <a:cxn ang="0">
                    <a:pos x="39" y="3"/>
                  </a:cxn>
                  <a:cxn ang="0">
                    <a:pos x="28" y="3"/>
                  </a:cxn>
                  <a:cxn ang="0">
                    <a:pos x="21" y="14"/>
                  </a:cxn>
                  <a:cxn ang="0">
                    <a:pos x="21" y="21"/>
                  </a:cxn>
                  <a:cxn ang="0">
                    <a:pos x="21" y="35"/>
                  </a:cxn>
                  <a:cxn ang="0">
                    <a:pos x="28" y="42"/>
                  </a:cxn>
                  <a:cxn ang="0">
                    <a:pos x="35" y="49"/>
                  </a:cxn>
                  <a:cxn ang="0">
                    <a:pos x="31" y="59"/>
                  </a:cxn>
                  <a:cxn ang="0">
                    <a:pos x="28" y="63"/>
                  </a:cxn>
                  <a:cxn ang="0">
                    <a:pos x="17" y="56"/>
                  </a:cxn>
                  <a:cxn ang="0">
                    <a:pos x="14" y="49"/>
                  </a:cxn>
                  <a:cxn ang="0">
                    <a:pos x="7" y="49"/>
                  </a:cxn>
                  <a:cxn ang="0">
                    <a:pos x="0" y="49"/>
                  </a:cxn>
                  <a:cxn ang="0">
                    <a:pos x="0" y="56"/>
                  </a:cxn>
                  <a:cxn ang="0">
                    <a:pos x="0" y="67"/>
                  </a:cxn>
                  <a:cxn ang="0">
                    <a:pos x="3" y="77"/>
                  </a:cxn>
                  <a:cxn ang="0">
                    <a:pos x="14" y="88"/>
                  </a:cxn>
                  <a:cxn ang="0">
                    <a:pos x="21" y="95"/>
                  </a:cxn>
                  <a:cxn ang="0">
                    <a:pos x="31" y="109"/>
                  </a:cxn>
                  <a:cxn ang="0">
                    <a:pos x="35" y="112"/>
                  </a:cxn>
                  <a:cxn ang="0">
                    <a:pos x="39" y="123"/>
                  </a:cxn>
                  <a:cxn ang="0">
                    <a:pos x="49" y="130"/>
                  </a:cxn>
                  <a:cxn ang="0">
                    <a:pos x="67" y="126"/>
                  </a:cxn>
                  <a:cxn ang="0">
                    <a:pos x="74" y="126"/>
                  </a:cxn>
                  <a:cxn ang="0">
                    <a:pos x="84" y="116"/>
                  </a:cxn>
                  <a:cxn ang="0">
                    <a:pos x="88" y="109"/>
                  </a:cxn>
                  <a:cxn ang="0">
                    <a:pos x="88" y="95"/>
                  </a:cxn>
                  <a:cxn ang="0">
                    <a:pos x="84" y="77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7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/>
                <a:ahLst/>
                <a:cxnLst>
                  <a:cxn ang="0">
                    <a:pos x="57" y="7"/>
                  </a:cxn>
                  <a:cxn ang="0">
                    <a:pos x="50" y="7"/>
                  </a:cxn>
                  <a:cxn ang="0">
                    <a:pos x="39" y="3"/>
                  </a:cxn>
                  <a:cxn ang="0">
                    <a:pos x="35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4" y="3"/>
                  </a:cxn>
                  <a:cxn ang="0">
                    <a:pos x="7" y="14"/>
                  </a:cxn>
                  <a:cxn ang="0">
                    <a:pos x="7" y="21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4" y="42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7" y="77"/>
                  </a:cxn>
                  <a:cxn ang="0">
                    <a:pos x="11" y="109"/>
                  </a:cxn>
                  <a:cxn ang="0">
                    <a:pos x="14" y="112"/>
                  </a:cxn>
                  <a:cxn ang="0">
                    <a:pos x="25" y="109"/>
                  </a:cxn>
                  <a:cxn ang="0">
                    <a:pos x="28" y="95"/>
                  </a:cxn>
                  <a:cxn ang="0">
                    <a:pos x="25" y="91"/>
                  </a:cxn>
                  <a:cxn ang="0">
                    <a:pos x="25" y="81"/>
                  </a:cxn>
                  <a:cxn ang="0">
                    <a:pos x="25" y="74"/>
                  </a:cxn>
                  <a:cxn ang="0">
                    <a:pos x="35" y="70"/>
                  </a:cxn>
                  <a:cxn ang="0">
                    <a:pos x="43" y="70"/>
                  </a:cxn>
                  <a:cxn ang="0">
                    <a:pos x="53" y="63"/>
                  </a:cxn>
                  <a:cxn ang="0">
                    <a:pos x="57" y="53"/>
                  </a:cxn>
                  <a:cxn ang="0">
                    <a:pos x="64" y="42"/>
                  </a:cxn>
                  <a:cxn ang="0">
                    <a:pos x="67" y="24"/>
                  </a:cxn>
                  <a:cxn ang="0">
                    <a:pos x="71" y="21"/>
                  </a:cxn>
                  <a:cxn ang="0">
                    <a:pos x="71" y="14"/>
                  </a:cxn>
                  <a:cxn ang="0">
                    <a:pos x="67" y="7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8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/>
                <a:ahLst/>
                <a:cxnLst>
                  <a:cxn ang="0">
                    <a:pos x="8" y="98"/>
                  </a:cxn>
                  <a:cxn ang="0">
                    <a:pos x="15" y="105"/>
                  </a:cxn>
                  <a:cxn ang="0">
                    <a:pos x="18" y="116"/>
                  </a:cxn>
                  <a:cxn ang="0">
                    <a:pos x="22" y="119"/>
                  </a:cxn>
                  <a:cxn ang="0">
                    <a:pos x="32" y="119"/>
                  </a:cxn>
                  <a:cxn ang="0">
                    <a:pos x="36" y="112"/>
                  </a:cxn>
                  <a:cxn ang="0">
                    <a:pos x="39" y="109"/>
                  </a:cxn>
                  <a:cxn ang="0">
                    <a:pos x="50" y="109"/>
                  </a:cxn>
                  <a:cxn ang="0">
                    <a:pos x="53" y="109"/>
                  </a:cxn>
                  <a:cxn ang="0">
                    <a:pos x="57" y="102"/>
                  </a:cxn>
                  <a:cxn ang="0">
                    <a:pos x="60" y="95"/>
                  </a:cxn>
                  <a:cxn ang="0">
                    <a:pos x="64" y="81"/>
                  </a:cxn>
                  <a:cxn ang="0">
                    <a:pos x="71" y="63"/>
                  </a:cxn>
                  <a:cxn ang="0">
                    <a:pos x="89" y="49"/>
                  </a:cxn>
                  <a:cxn ang="0">
                    <a:pos x="110" y="31"/>
                  </a:cxn>
                  <a:cxn ang="0">
                    <a:pos x="106" y="31"/>
                  </a:cxn>
                  <a:cxn ang="0">
                    <a:pos x="96" y="21"/>
                  </a:cxn>
                  <a:cxn ang="0">
                    <a:pos x="92" y="17"/>
                  </a:cxn>
                  <a:cxn ang="0">
                    <a:pos x="85" y="10"/>
                  </a:cxn>
                  <a:cxn ang="0">
                    <a:pos x="78" y="17"/>
                  </a:cxn>
                  <a:cxn ang="0">
                    <a:pos x="74" y="21"/>
                  </a:cxn>
                  <a:cxn ang="0">
                    <a:pos x="71" y="21"/>
                  </a:cxn>
                  <a:cxn ang="0">
                    <a:pos x="67" y="14"/>
                  </a:cxn>
                  <a:cxn ang="0">
                    <a:pos x="64" y="7"/>
                  </a:cxn>
                  <a:cxn ang="0">
                    <a:pos x="57" y="7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50" y="0"/>
                  </a:cxn>
                  <a:cxn ang="0">
                    <a:pos x="43" y="0"/>
                  </a:cxn>
                  <a:cxn ang="0">
                    <a:pos x="29" y="3"/>
                  </a:cxn>
                  <a:cxn ang="0">
                    <a:pos x="29" y="7"/>
                  </a:cxn>
                  <a:cxn ang="0">
                    <a:pos x="25" y="7"/>
                  </a:cxn>
                  <a:cxn ang="0">
                    <a:pos x="18" y="7"/>
                  </a:cxn>
                  <a:cxn ang="0">
                    <a:pos x="15" y="17"/>
                  </a:cxn>
                  <a:cxn ang="0">
                    <a:pos x="18" y="24"/>
                  </a:cxn>
                  <a:cxn ang="0">
                    <a:pos x="18" y="31"/>
                  </a:cxn>
                  <a:cxn ang="0">
                    <a:pos x="18" y="38"/>
                  </a:cxn>
                  <a:cxn ang="0">
                    <a:pos x="15" y="45"/>
                  </a:cxn>
                  <a:cxn ang="0">
                    <a:pos x="8" y="63"/>
                  </a:cxn>
                  <a:cxn ang="0">
                    <a:pos x="4" y="84"/>
                  </a:cxn>
                  <a:cxn ang="0">
                    <a:pos x="0" y="88"/>
                  </a:cxn>
                  <a:cxn ang="0">
                    <a:pos x="4" y="95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9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/>
                <a:ahLst/>
                <a:cxnLst>
                  <a:cxn ang="0">
                    <a:pos x="219" y="151"/>
                  </a:cxn>
                  <a:cxn ang="0">
                    <a:pos x="240" y="151"/>
                  </a:cxn>
                  <a:cxn ang="0">
                    <a:pos x="243" y="148"/>
                  </a:cxn>
                  <a:cxn ang="0">
                    <a:pos x="240" y="134"/>
                  </a:cxn>
                  <a:cxn ang="0">
                    <a:pos x="222" y="127"/>
                  </a:cxn>
                  <a:cxn ang="0">
                    <a:pos x="198" y="120"/>
                  </a:cxn>
                  <a:cxn ang="0">
                    <a:pos x="184" y="84"/>
                  </a:cxn>
                  <a:cxn ang="0">
                    <a:pos x="180" y="49"/>
                  </a:cxn>
                  <a:cxn ang="0">
                    <a:pos x="177" y="28"/>
                  </a:cxn>
                  <a:cxn ang="0">
                    <a:pos x="159" y="21"/>
                  </a:cxn>
                  <a:cxn ang="0">
                    <a:pos x="148" y="32"/>
                  </a:cxn>
                  <a:cxn ang="0">
                    <a:pos x="134" y="25"/>
                  </a:cxn>
                  <a:cxn ang="0">
                    <a:pos x="127" y="17"/>
                  </a:cxn>
                  <a:cxn ang="0">
                    <a:pos x="117" y="28"/>
                  </a:cxn>
                  <a:cxn ang="0">
                    <a:pos x="106" y="32"/>
                  </a:cxn>
                  <a:cxn ang="0">
                    <a:pos x="96" y="14"/>
                  </a:cxn>
                  <a:cxn ang="0">
                    <a:pos x="85" y="7"/>
                  </a:cxn>
                  <a:cxn ang="0">
                    <a:pos x="85" y="25"/>
                  </a:cxn>
                  <a:cxn ang="0">
                    <a:pos x="78" y="39"/>
                  </a:cxn>
                  <a:cxn ang="0">
                    <a:pos x="67" y="28"/>
                  </a:cxn>
                  <a:cxn ang="0">
                    <a:pos x="67" y="10"/>
                  </a:cxn>
                  <a:cxn ang="0">
                    <a:pos x="67" y="7"/>
                  </a:cxn>
                  <a:cxn ang="0">
                    <a:pos x="57" y="0"/>
                  </a:cxn>
                  <a:cxn ang="0">
                    <a:pos x="39" y="10"/>
                  </a:cxn>
                  <a:cxn ang="0">
                    <a:pos x="14" y="25"/>
                  </a:cxn>
                  <a:cxn ang="0">
                    <a:pos x="7" y="39"/>
                  </a:cxn>
                  <a:cxn ang="0">
                    <a:pos x="4" y="56"/>
                  </a:cxn>
                  <a:cxn ang="0">
                    <a:pos x="0" y="63"/>
                  </a:cxn>
                  <a:cxn ang="0">
                    <a:pos x="0" y="74"/>
                  </a:cxn>
                  <a:cxn ang="0">
                    <a:pos x="25" y="81"/>
                  </a:cxn>
                  <a:cxn ang="0">
                    <a:pos x="39" y="81"/>
                  </a:cxn>
                  <a:cxn ang="0">
                    <a:pos x="46" y="77"/>
                  </a:cxn>
                  <a:cxn ang="0">
                    <a:pos x="46" y="88"/>
                  </a:cxn>
                  <a:cxn ang="0">
                    <a:pos x="29" y="95"/>
                  </a:cxn>
                  <a:cxn ang="0">
                    <a:pos x="22" y="91"/>
                  </a:cxn>
                  <a:cxn ang="0">
                    <a:pos x="11" y="95"/>
                  </a:cxn>
                  <a:cxn ang="0">
                    <a:pos x="7" y="106"/>
                  </a:cxn>
                  <a:cxn ang="0">
                    <a:pos x="25" y="113"/>
                  </a:cxn>
                  <a:cxn ang="0">
                    <a:pos x="46" y="113"/>
                  </a:cxn>
                  <a:cxn ang="0">
                    <a:pos x="74" y="109"/>
                  </a:cxn>
                  <a:cxn ang="0">
                    <a:pos x="88" y="120"/>
                  </a:cxn>
                  <a:cxn ang="0">
                    <a:pos x="88" y="127"/>
                  </a:cxn>
                  <a:cxn ang="0">
                    <a:pos x="85" y="141"/>
                  </a:cxn>
                  <a:cxn ang="0">
                    <a:pos x="71" y="137"/>
                  </a:cxn>
                  <a:cxn ang="0">
                    <a:pos x="53" y="137"/>
                  </a:cxn>
                  <a:cxn ang="0">
                    <a:pos x="39" y="137"/>
                  </a:cxn>
                  <a:cxn ang="0">
                    <a:pos x="25" y="141"/>
                  </a:cxn>
                  <a:cxn ang="0">
                    <a:pos x="22" y="151"/>
                  </a:cxn>
                  <a:cxn ang="0">
                    <a:pos x="32" y="162"/>
                  </a:cxn>
                  <a:cxn ang="0">
                    <a:pos x="53" y="173"/>
                  </a:cxn>
                  <a:cxn ang="0">
                    <a:pos x="67" y="183"/>
                  </a:cxn>
                  <a:cxn ang="0">
                    <a:pos x="81" y="194"/>
                  </a:cxn>
                  <a:cxn ang="0">
                    <a:pos x="155" y="173"/>
                  </a:cxn>
                  <a:cxn ang="0">
                    <a:pos x="169" y="173"/>
                  </a:cxn>
                  <a:cxn ang="0">
                    <a:pos x="187" y="183"/>
                  </a:cxn>
                  <a:cxn ang="0">
                    <a:pos x="194" y="180"/>
                  </a:cxn>
                  <a:cxn ang="0">
                    <a:pos x="198" y="180"/>
                  </a:cxn>
                  <a:cxn ang="0">
                    <a:pos x="212" y="180"/>
                  </a:cxn>
                  <a:cxn ang="0">
                    <a:pos x="222" y="173"/>
                  </a:cxn>
                  <a:cxn ang="0">
                    <a:pos x="219" y="165"/>
                  </a:cxn>
                  <a:cxn ang="0">
                    <a:pos x="208" y="162"/>
                  </a:cxn>
                  <a:cxn ang="0">
                    <a:pos x="205" y="158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0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/>
                <a:ahLst/>
                <a:cxnLst>
                  <a:cxn ang="0">
                    <a:pos x="43" y="92"/>
                  </a:cxn>
                  <a:cxn ang="0">
                    <a:pos x="50" y="96"/>
                  </a:cxn>
                  <a:cxn ang="0">
                    <a:pos x="60" y="96"/>
                  </a:cxn>
                  <a:cxn ang="0">
                    <a:pos x="64" y="88"/>
                  </a:cxn>
                  <a:cxn ang="0">
                    <a:pos x="74" y="78"/>
                  </a:cxn>
                  <a:cxn ang="0">
                    <a:pos x="81" y="60"/>
                  </a:cxn>
                  <a:cxn ang="0">
                    <a:pos x="85" y="64"/>
                  </a:cxn>
                  <a:cxn ang="0">
                    <a:pos x="96" y="67"/>
                  </a:cxn>
                  <a:cxn ang="0">
                    <a:pos x="110" y="60"/>
                  </a:cxn>
                  <a:cxn ang="0">
                    <a:pos x="110" y="57"/>
                  </a:cxn>
                  <a:cxn ang="0">
                    <a:pos x="113" y="50"/>
                  </a:cxn>
                  <a:cxn ang="0">
                    <a:pos x="110" y="46"/>
                  </a:cxn>
                  <a:cxn ang="0">
                    <a:pos x="113" y="43"/>
                  </a:cxn>
                  <a:cxn ang="0">
                    <a:pos x="117" y="36"/>
                  </a:cxn>
                  <a:cxn ang="0">
                    <a:pos x="113" y="29"/>
                  </a:cxn>
                  <a:cxn ang="0">
                    <a:pos x="117" y="22"/>
                  </a:cxn>
                  <a:cxn ang="0">
                    <a:pos x="124" y="14"/>
                  </a:cxn>
                  <a:cxn ang="0">
                    <a:pos x="124" y="11"/>
                  </a:cxn>
                  <a:cxn ang="0">
                    <a:pos x="117" y="7"/>
                  </a:cxn>
                  <a:cxn ang="0">
                    <a:pos x="110" y="0"/>
                  </a:cxn>
                  <a:cxn ang="0">
                    <a:pos x="92" y="14"/>
                  </a:cxn>
                  <a:cxn ang="0">
                    <a:pos x="85" y="14"/>
                  </a:cxn>
                  <a:cxn ang="0">
                    <a:pos x="71" y="18"/>
                  </a:cxn>
                  <a:cxn ang="0">
                    <a:pos x="64" y="22"/>
                  </a:cxn>
                  <a:cxn ang="0">
                    <a:pos x="53" y="36"/>
                  </a:cxn>
                  <a:cxn ang="0">
                    <a:pos x="39" y="53"/>
                  </a:cxn>
                  <a:cxn ang="0">
                    <a:pos x="25" y="67"/>
                  </a:cxn>
                  <a:cxn ang="0">
                    <a:pos x="15" y="71"/>
                  </a:cxn>
                  <a:cxn ang="0">
                    <a:pos x="7" y="71"/>
                  </a:cxn>
                  <a:cxn ang="0">
                    <a:pos x="0" y="74"/>
                  </a:cxn>
                  <a:cxn ang="0">
                    <a:pos x="4" y="81"/>
                  </a:cxn>
                  <a:cxn ang="0">
                    <a:pos x="7" y="88"/>
                  </a:cxn>
                  <a:cxn ang="0">
                    <a:pos x="18" y="96"/>
                  </a:cxn>
                  <a:cxn ang="0">
                    <a:pos x="36" y="96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1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/>
                <a:ahLst/>
                <a:cxnLst>
                  <a:cxn ang="0">
                    <a:pos x="25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4" y="25"/>
                  </a:cxn>
                  <a:cxn ang="0">
                    <a:pos x="7" y="28"/>
                  </a:cxn>
                  <a:cxn ang="0">
                    <a:pos x="14" y="28"/>
                  </a:cxn>
                  <a:cxn ang="0">
                    <a:pos x="18" y="28"/>
                  </a:cxn>
                  <a:cxn ang="0">
                    <a:pos x="21" y="28"/>
                  </a:cxn>
                  <a:cxn ang="0">
                    <a:pos x="25" y="2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2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11" y="36"/>
                  </a:cxn>
                  <a:cxn ang="0">
                    <a:pos x="14" y="32"/>
                  </a:cxn>
                  <a:cxn ang="0">
                    <a:pos x="18" y="29"/>
                  </a:cxn>
                  <a:cxn ang="0">
                    <a:pos x="22" y="29"/>
                  </a:cxn>
                  <a:cxn ang="0">
                    <a:pos x="25" y="29"/>
                  </a:cxn>
                  <a:cxn ang="0">
                    <a:pos x="32" y="32"/>
                  </a:cxn>
                  <a:cxn ang="0">
                    <a:pos x="32" y="32"/>
                  </a:cxn>
                  <a:cxn ang="0">
                    <a:pos x="32" y="36"/>
                  </a:cxn>
                  <a:cxn ang="0">
                    <a:pos x="39" y="39"/>
                  </a:cxn>
                  <a:cxn ang="0">
                    <a:pos x="43" y="43"/>
                  </a:cxn>
                  <a:cxn ang="0">
                    <a:pos x="50" y="43"/>
                  </a:cxn>
                  <a:cxn ang="0">
                    <a:pos x="57" y="39"/>
                  </a:cxn>
                  <a:cxn ang="0">
                    <a:pos x="64" y="32"/>
                  </a:cxn>
                  <a:cxn ang="0">
                    <a:pos x="67" y="32"/>
                  </a:cxn>
                  <a:cxn ang="0">
                    <a:pos x="67" y="29"/>
                  </a:cxn>
                  <a:cxn ang="0">
                    <a:pos x="71" y="25"/>
                  </a:cxn>
                  <a:cxn ang="0">
                    <a:pos x="71" y="22"/>
                  </a:cxn>
                  <a:cxn ang="0">
                    <a:pos x="67" y="18"/>
                  </a:cxn>
                  <a:cxn ang="0">
                    <a:pos x="60" y="14"/>
                  </a:cxn>
                  <a:cxn ang="0">
                    <a:pos x="39" y="4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8" y="4"/>
                  </a:cxn>
                  <a:cxn ang="0">
                    <a:pos x="11" y="11"/>
                  </a:cxn>
                  <a:cxn ang="0">
                    <a:pos x="11" y="11"/>
                  </a:cxn>
                  <a:cxn ang="0">
                    <a:pos x="7" y="14"/>
                  </a:cxn>
                  <a:cxn ang="0">
                    <a:pos x="4" y="18"/>
                  </a:cxn>
                  <a:cxn ang="0">
                    <a:pos x="0" y="22"/>
                  </a:cxn>
                  <a:cxn ang="0">
                    <a:pos x="0" y="25"/>
                  </a:cxn>
                  <a:cxn ang="0">
                    <a:pos x="0" y="29"/>
                  </a:cxn>
                  <a:cxn ang="0">
                    <a:pos x="4" y="32"/>
                  </a:cxn>
                  <a:cxn ang="0">
                    <a:pos x="11" y="3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3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74" cy="35"/>
              </a:xfrm>
              <a:custGeom>
                <a:avLst/>
                <a:gdLst/>
                <a:ahLst/>
                <a:cxnLst>
                  <a:cxn ang="0">
                    <a:pos x="10" y="35"/>
                  </a:cxn>
                  <a:cxn ang="0">
                    <a:pos x="10" y="35"/>
                  </a:cxn>
                  <a:cxn ang="0">
                    <a:pos x="17" y="35"/>
                  </a:cxn>
                  <a:cxn ang="0">
                    <a:pos x="25" y="35"/>
                  </a:cxn>
                  <a:cxn ang="0">
                    <a:pos x="35" y="35"/>
                  </a:cxn>
                  <a:cxn ang="0">
                    <a:pos x="39" y="31"/>
                  </a:cxn>
                  <a:cxn ang="0">
                    <a:pos x="42" y="28"/>
                  </a:cxn>
                  <a:cxn ang="0">
                    <a:pos x="49" y="21"/>
                  </a:cxn>
                  <a:cxn ang="0">
                    <a:pos x="53" y="17"/>
                  </a:cxn>
                  <a:cxn ang="0">
                    <a:pos x="56" y="17"/>
                  </a:cxn>
                  <a:cxn ang="0">
                    <a:pos x="60" y="17"/>
                  </a:cxn>
                  <a:cxn ang="0">
                    <a:pos x="63" y="17"/>
                  </a:cxn>
                  <a:cxn ang="0">
                    <a:pos x="63" y="14"/>
                  </a:cxn>
                  <a:cxn ang="0">
                    <a:pos x="63" y="10"/>
                  </a:cxn>
                  <a:cxn ang="0">
                    <a:pos x="60" y="7"/>
                  </a:cxn>
                  <a:cxn ang="0">
                    <a:pos x="53" y="3"/>
                  </a:cxn>
                  <a:cxn ang="0">
                    <a:pos x="42" y="3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10"/>
                  </a:cxn>
                  <a:cxn ang="0">
                    <a:pos x="3" y="14"/>
                  </a:cxn>
                  <a:cxn ang="0">
                    <a:pos x="0" y="21"/>
                  </a:cxn>
                  <a:cxn ang="0">
                    <a:pos x="3" y="28"/>
                  </a:cxn>
                  <a:cxn ang="0">
                    <a:pos x="10" y="3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4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24" cy="29"/>
              </a:xfrm>
              <a:custGeom>
                <a:avLst/>
                <a:gdLst/>
                <a:ahLst/>
                <a:cxnLst>
                  <a:cxn ang="0">
                    <a:pos x="18" y="15"/>
                  </a:cxn>
                  <a:cxn ang="0">
                    <a:pos x="18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8" y="4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4"/>
                  </a:cxn>
                  <a:cxn ang="0">
                    <a:pos x="3" y="11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0" y="29"/>
                  </a:cxn>
                  <a:cxn ang="0">
                    <a:pos x="0" y="29"/>
                  </a:cxn>
                  <a:cxn ang="0">
                    <a:pos x="3" y="29"/>
                  </a:cxn>
                  <a:cxn ang="0">
                    <a:pos x="7" y="29"/>
                  </a:cxn>
                  <a:cxn ang="0">
                    <a:pos x="10" y="29"/>
                  </a:cxn>
                  <a:cxn ang="0">
                    <a:pos x="14" y="22"/>
                  </a:cxn>
                  <a:cxn ang="0">
                    <a:pos x="18" y="15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5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/>
                <a:ahLst/>
                <a:cxnLst>
                  <a:cxn ang="0">
                    <a:pos x="7" y="70"/>
                  </a:cxn>
                  <a:cxn ang="0">
                    <a:pos x="14" y="74"/>
                  </a:cxn>
                  <a:cxn ang="0">
                    <a:pos x="25" y="74"/>
                  </a:cxn>
                  <a:cxn ang="0">
                    <a:pos x="29" y="70"/>
                  </a:cxn>
                  <a:cxn ang="0">
                    <a:pos x="32" y="67"/>
                  </a:cxn>
                  <a:cxn ang="0">
                    <a:pos x="39" y="70"/>
                  </a:cxn>
                  <a:cxn ang="0">
                    <a:pos x="50" y="70"/>
                  </a:cxn>
                  <a:cxn ang="0">
                    <a:pos x="53" y="67"/>
                  </a:cxn>
                  <a:cxn ang="0">
                    <a:pos x="60" y="67"/>
                  </a:cxn>
                  <a:cxn ang="0">
                    <a:pos x="60" y="70"/>
                  </a:cxn>
                  <a:cxn ang="0">
                    <a:pos x="57" y="74"/>
                  </a:cxn>
                  <a:cxn ang="0">
                    <a:pos x="43" y="81"/>
                  </a:cxn>
                  <a:cxn ang="0">
                    <a:pos x="29" y="88"/>
                  </a:cxn>
                  <a:cxn ang="0">
                    <a:pos x="29" y="91"/>
                  </a:cxn>
                  <a:cxn ang="0">
                    <a:pos x="39" y="95"/>
                  </a:cxn>
                  <a:cxn ang="0">
                    <a:pos x="57" y="91"/>
                  </a:cxn>
                  <a:cxn ang="0">
                    <a:pos x="71" y="81"/>
                  </a:cxn>
                  <a:cxn ang="0">
                    <a:pos x="78" y="77"/>
                  </a:cxn>
                  <a:cxn ang="0">
                    <a:pos x="81" y="74"/>
                  </a:cxn>
                  <a:cxn ang="0">
                    <a:pos x="85" y="77"/>
                  </a:cxn>
                  <a:cxn ang="0">
                    <a:pos x="88" y="77"/>
                  </a:cxn>
                  <a:cxn ang="0">
                    <a:pos x="95" y="74"/>
                  </a:cxn>
                  <a:cxn ang="0">
                    <a:pos x="99" y="74"/>
                  </a:cxn>
                  <a:cxn ang="0">
                    <a:pos x="110" y="74"/>
                  </a:cxn>
                  <a:cxn ang="0">
                    <a:pos x="113" y="70"/>
                  </a:cxn>
                  <a:cxn ang="0">
                    <a:pos x="117" y="60"/>
                  </a:cxn>
                  <a:cxn ang="0">
                    <a:pos x="120" y="45"/>
                  </a:cxn>
                  <a:cxn ang="0">
                    <a:pos x="117" y="35"/>
                  </a:cxn>
                  <a:cxn ang="0">
                    <a:pos x="113" y="35"/>
                  </a:cxn>
                  <a:cxn ang="0">
                    <a:pos x="106" y="38"/>
                  </a:cxn>
                  <a:cxn ang="0">
                    <a:pos x="99" y="38"/>
                  </a:cxn>
                  <a:cxn ang="0">
                    <a:pos x="95" y="31"/>
                  </a:cxn>
                  <a:cxn ang="0">
                    <a:pos x="88" y="17"/>
                  </a:cxn>
                  <a:cxn ang="0">
                    <a:pos x="88" y="7"/>
                  </a:cxn>
                  <a:cxn ang="0">
                    <a:pos x="85" y="0"/>
                  </a:cxn>
                  <a:cxn ang="0">
                    <a:pos x="81" y="0"/>
                  </a:cxn>
                  <a:cxn ang="0">
                    <a:pos x="74" y="3"/>
                  </a:cxn>
                  <a:cxn ang="0">
                    <a:pos x="67" y="14"/>
                  </a:cxn>
                  <a:cxn ang="0">
                    <a:pos x="67" y="21"/>
                  </a:cxn>
                  <a:cxn ang="0">
                    <a:pos x="67" y="28"/>
                  </a:cxn>
                  <a:cxn ang="0">
                    <a:pos x="74" y="31"/>
                  </a:cxn>
                  <a:cxn ang="0">
                    <a:pos x="67" y="38"/>
                  </a:cxn>
                  <a:cxn ang="0">
                    <a:pos x="64" y="45"/>
                  </a:cxn>
                  <a:cxn ang="0">
                    <a:pos x="57" y="49"/>
                  </a:cxn>
                  <a:cxn ang="0">
                    <a:pos x="57" y="38"/>
                  </a:cxn>
                  <a:cxn ang="0">
                    <a:pos x="53" y="28"/>
                  </a:cxn>
                  <a:cxn ang="0">
                    <a:pos x="46" y="24"/>
                  </a:cxn>
                  <a:cxn ang="0">
                    <a:pos x="39" y="28"/>
                  </a:cxn>
                  <a:cxn ang="0">
                    <a:pos x="32" y="24"/>
                  </a:cxn>
                  <a:cxn ang="0">
                    <a:pos x="32" y="21"/>
                  </a:cxn>
                  <a:cxn ang="0">
                    <a:pos x="25" y="17"/>
                  </a:cxn>
                  <a:cxn ang="0">
                    <a:pos x="14" y="17"/>
                  </a:cxn>
                  <a:cxn ang="0">
                    <a:pos x="11" y="24"/>
                  </a:cxn>
                  <a:cxn ang="0">
                    <a:pos x="7" y="35"/>
                  </a:cxn>
                  <a:cxn ang="0">
                    <a:pos x="7" y="35"/>
                  </a:cxn>
                  <a:cxn ang="0">
                    <a:pos x="7" y="45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0" y="63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6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/>
                <a:ahLst/>
                <a:cxnLst>
                  <a:cxn ang="0">
                    <a:pos x="17" y="38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7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0" y="31"/>
                  </a:cxn>
                  <a:cxn ang="0">
                    <a:pos x="3" y="38"/>
                  </a:cxn>
                  <a:cxn ang="0">
                    <a:pos x="3" y="42"/>
                  </a:cxn>
                  <a:cxn ang="0">
                    <a:pos x="10" y="49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42"/>
                  </a:cxn>
                  <a:cxn ang="0">
                    <a:pos x="17" y="38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7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7" y="35"/>
                  </a:cxn>
                  <a:cxn ang="0">
                    <a:pos x="14" y="53"/>
                  </a:cxn>
                  <a:cxn ang="0">
                    <a:pos x="21" y="53"/>
                  </a:cxn>
                  <a:cxn ang="0">
                    <a:pos x="31" y="56"/>
                  </a:cxn>
                  <a:cxn ang="0">
                    <a:pos x="39" y="60"/>
                  </a:cxn>
                  <a:cxn ang="0">
                    <a:pos x="39" y="77"/>
                  </a:cxn>
                  <a:cxn ang="0">
                    <a:pos x="49" y="91"/>
                  </a:cxn>
                  <a:cxn ang="0">
                    <a:pos x="63" y="95"/>
                  </a:cxn>
                  <a:cxn ang="0">
                    <a:pos x="77" y="88"/>
                  </a:cxn>
                  <a:cxn ang="0">
                    <a:pos x="77" y="88"/>
                  </a:cxn>
                  <a:cxn ang="0">
                    <a:pos x="70" y="88"/>
                  </a:cxn>
                  <a:cxn ang="0">
                    <a:pos x="67" y="91"/>
                  </a:cxn>
                  <a:cxn ang="0">
                    <a:pos x="67" y="91"/>
                  </a:cxn>
                  <a:cxn ang="0">
                    <a:pos x="67" y="77"/>
                  </a:cxn>
                  <a:cxn ang="0">
                    <a:pos x="63" y="56"/>
                  </a:cxn>
                  <a:cxn ang="0">
                    <a:pos x="60" y="45"/>
                  </a:cxn>
                  <a:cxn ang="0">
                    <a:pos x="63" y="35"/>
                  </a:cxn>
                  <a:cxn ang="0">
                    <a:pos x="70" y="24"/>
                  </a:cxn>
                  <a:cxn ang="0">
                    <a:pos x="70" y="10"/>
                  </a:cxn>
                  <a:cxn ang="0">
                    <a:pos x="63" y="3"/>
                  </a:cxn>
                  <a:cxn ang="0">
                    <a:pos x="56" y="3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9" y="10"/>
                  </a:cxn>
                  <a:cxn ang="0">
                    <a:pos x="42" y="24"/>
                  </a:cxn>
                  <a:cxn ang="0">
                    <a:pos x="46" y="35"/>
                  </a:cxn>
                  <a:cxn ang="0">
                    <a:pos x="42" y="42"/>
                  </a:cxn>
                  <a:cxn ang="0">
                    <a:pos x="31" y="35"/>
                  </a:cxn>
                  <a:cxn ang="0">
                    <a:pos x="17" y="21"/>
                  </a:cxn>
                  <a:cxn ang="0">
                    <a:pos x="14" y="10"/>
                  </a:cxn>
                  <a:cxn ang="0">
                    <a:pos x="10" y="7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21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/>
                <a:ahLst/>
                <a:cxnLst>
                  <a:cxn ang="0">
                    <a:pos x="24" y="49"/>
                  </a:cxn>
                  <a:cxn ang="0">
                    <a:pos x="24" y="49"/>
                  </a:cxn>
                  <a:cxn ang="0">
                    <a:pos x="31" y="45"/>
                  </a:cxn>
                  <a:cxn ang="0">
                    <a:pos x="35" y="45"/>
                  </a:cxn>
                  <a:cxn ang="0">
                    <a:pos x="39" y="38"/>
                  </a:cxn>
                  <a:cxn ang="0">
                    <a:pos x="42" y="38"/>
                  </a:cxn>
                  <a:cxn ang="0">
                    <a:pos x="42" y="35"/>
                  </a:cxn>
                  <a:cxn ang="0">
                    <a:pos x="42" y="28"/>
                  </a:cxn>
                  <a:cxn ang="0">
                    <a:pos x="42" y="21"/>
                  </a:cxn>
                  <a:cxn ang="0">
                    <a:pos x="39" y="14"/>
                  </a:cxn>
                  <a:cxn ang="0">
                    <a:pos x="39" y="14"/>
                  </a:cxn>
                  <a:cxn ang="0">
                    <a:pos x="35" y="10"/>
                  </a:cxn>
                  <a:cxn ang="0">
                    <a:pos x="31" y="7"/>
                  </a:cxn>
                  <a:cxn ang="0">
                    <a:pos x="24" y="3"/>
                  </a:cxn>
                  <a:cxn ang="0">
                    <a:pos x="17" y="0"/>
                  </a:cxn>
                  <a:cxn ang="0">
                    <a:pos x="10" y="3"/>
                  </a:cxn>
                  <a:cxn ang="0">
                    <a:pos x="10" y="3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3" y="14"/>
                  </a:cxn>
                  <a:cxn ang="0">
                    <a:pos x="3" y="17"/>
                  </a:cxn>
                  <a:cxn ang="0">
                    <a:pos x="3" y="21"/>
                  </a:cxn>
                  <a:cxn ang="0">
                    <a:pos x="3" y="28"/>
                  </a:cxn>
                  <a:cxn ang="0">
                    <a:pos x="0" y="35"/>
                  </a:cxn>
                  <a:cxn ang="0">
                    <a:pos x="0" y="42"/>
                  </a:cxn>
                  <a:cxn ang="0">
                    <a:pos x="14" y="38"/>
                  </a:cxn>
                  <a:cxn ang="0">
                    <a:pos x="24" y="49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/>
                <a:ahLst/>
                <a:cxnLst>
                  <a:cxn ang="0">
                    <a:pos x="28" y="28"/>
                  </a:cxn>
                  <a:cxn ang="0">
                    <a:pos x="31" y="25"/>
                  </a:cxn>
                  <a:cxn ang="0">
                    <a:pos x="35" y="28"/>
                  </a:cxn>
                  <a:cxn ang="0">
                    <a:pos x="38" y="39"/>
                  </a:cxn>
                  <a:cxn ang="0">
                    <a:pos x="45" y="74"/>
                  </a:cxn>
                  <a:cxn ang="0">
                    <a:pos x="42" y="74"/>
                  </a:cxn>
                  <a:cxn ang="0">
                    <a:pos x="38" y="81"/>
                  </a:cxn>
                  <a:cxn ang="0">
                    <a:pos x="42" y="92"/>
                  </a:cxn>
                  <a:cxn ang="0">
                    <a:pos x="52" y="92"/>
                  </a:cxn>
                  <a:cxn ang="0">
                    <a:pos x="56" y="92"/>
                  </a:cxn>
                  <a:cxn ang="0">
                    <a:pos x="63" y="88"/>
                  </a:cxn>
                  <a:cxn ang="0">
                    <a:pos x="70" y="92"/>
                  </a:cxn>
                  <a:cxn ang="0">
                    <a:pos x="74" y="95"/>
                  </a:cxn>
                  <a:cxn ang="0">
                    <a:pos x="84" y="102"/>
                  </a:cxn>
                  <a:cxn ang="0">
                    <a:pos x="102" y="102"/>
                  </a:cxn>
                  <a:cxn ang="0">
                    <a:pos x="123" y="102"/>
                  </a:cxn>
                  <a:cxn ang="0">
                    <a:pos x="123" y="99"/>
                  </a:cxn>
                  <a:cxn ang="0">
                    <a:pos x="126" y="92"/>
                  </a:cxn>
                  <a:cxn ang="0">
                    <a:pos x="130" y="92"/>
                  </a:cxn>
                  <a:cxn ang="0">
                    <a:pos x="144" y="99"/>
                  </a:cxn>
                  <a:cxn ang="0">
                    <a:pos x="151" y="99"/>
                  </a:cxn>
                  <a:cxn ang="0">
                    <a:pos x="158" y="95"/>
                  </a:cxn>
                  <a:cxn ang="0">
                    <a:pos x="162" y="88"/>
                  </a:cxn>
                  <a:cxn ang="0">
                    <a:pos x="162" y="81"/>
                  </a:cxn>
                  <a:cxn ang="0">
                    <a:pos x="169" y="77"/>
                  </a:cxn>
                  <a:cxn ang="0">
                    <a:pos x="172" y="70"/>
                  </a:cxn>
                  <a:cxn ang="0">
                    <a:pos x="172" y="67"/>
                  </a:cxn>
                  <a:cxn ang="0">
                    <a:pos x="176" y="63"/>
                  </a:cxn>
                  <a:cxn ang="0">
                    <a:pos x="169" y="56"/>
                  </a:cxn>
                  <a:cxn ang="0">
                    <a:pos x="148" y="53"/>
                  </a:cxn>
                  <a:cxn ang="0">
                    <a:pos x="141" y="49"/>
                  </a:cxn>
                  <a:cxn ang="0">
                    <a:pos x="123" y="46"/>
                  </a:cxn>
                  <a:cxn ang="0">
                    <a:pos x="116" y="49"/>
                  </a:cxn>
                  <a:cxn ang="0">
                    <a:pos x="105" y="53"/>
                  </a:cxn>
                  <a:cxn ang="0">
                    <a:pos x="95" y="53"/>
                  </a:cxn>
                  <a:cxn ang="0">
                    <a:pos x="63" y="35"/>
                  </a:cxn>
                  <a:cxn ang="0">
                    <a:pos x="60" y="28"/>
                  </a:cxn>
                  <a:cxn ang="0">
                    <a:pos x="52" y="25"/>
                  </a:cxn>
                  <a:cxn ang="0">
                    <a:pos x="49" y="25"/>
                  </a:cxn>
                  <a:cxn ang="0">
                    <a:pos x="52" y="21"/>
                  </a:cxn>
                  <a:cxn ang="0">
                    <a:pos x="52" y="18"/>
                  </a:cxn>
                  <a:cxn ang="0">
                    <a:pos x="49" y="11"/>
                  </a:cxn>
                  <a:cxn ang="0">
                    <a:pos x="42" y="11"/>
                  </a:cxn>
                  <a:cxn ang="0">
                    <a:pos x="38" y="11"/>
                  </a:cxn>
                  <a:cxn ang="0">
                    <a:pos x="35" y="14"/>
                  </a:cxn>
                  <a:cxn ang="0">
                    <a:pos x="28" y="14"/>
                  </a:cxn>
                  <a:cxn ang="0">
                    <a:pos x="28" y="7"/>
                  </a:cxn>
                  <a:cxn ang="0">
                    <a:pos x="17" y="3"/>
                  </a:cxn>
                  <a:cxn ang="0">
                    <a:pos x="10" y="3"/>
                  </a:cxn>
                  <a:cxn ang="0">
                    <a:pos x="7" y="0"/>
                  </a:cxn>
                  <a:cxn ang="0">
                    <a:pos x="0" y="0"/>
                  </a:cxn>
                  <a:cxn ang="0">
                    <a:pos x="0" y="7"/>
                  </a:cxn>
                  <a:cxn ang="0">
                    <a:pos x="3" y="25"/>
                  </a:cxn>
                  <a:cxn ang="0">
                    <a:pos x="3" y="28"/>
                  </a:cxn>
                  <a:cxn ang="0">
                    <a:pos x="7" y="35"/>
                  </a:cxn>
                  <a:cxn ang="0">
                    <a:pos x="17" y="32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0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9" cy="109"/>
              </a:xfrm>
              <a:custGeom>
                <a:avLst/>
                <a:gdLst/>
                <a:ahLst/>
                <a:cxnLst>
                  <a:cxn ang="0">
                    <a:pos x="21" y="35"/>
                  </a:cxn>
                  <a:cxn ang="0">
                    <a:pos x="28" y="42"/>
                  </a:cxn>
                  <a:cxn ang="0">
                    <a:pos x="28" y="46"/>
                  </a:cxn>
                  <a:cxn ang="0">
                    <a:pos x="49" y="71"/>
                  </a:cxn>
                  <a:cxn ang="0">
                    <a:pos x="59" y="78"/>
                  </a:cxn>
                  <a:cxn ang="0">
                    <a:pos x="66" y="81"/>
                  </a:cxn>
                  <a:cxn ang="0">
                    <a:pos x="73" y="81"/>
                  </a:cxn>
                  <a:cxn ang="0">
                    <a:pos x="77" y="92"/>
                  </a:cxn>
                  <a:cxn ang="0">
                    <a:pos x="81" y="99"/>
                  </a:cxn>
                  <a:cxn ang="0">
                    <a:pos x="81" y="106"/>
                  </a:cxn>
                  <a:cxn ang="0">
                    <a:pos x="84" y="106"/>
                  </a:cxn>
                  <a:cxn ang="0">
                    <a:pos x="88" y="99"/>
                  </a:cxn>
                  <a:cxn ang="0">
                    <a:pos x="91" y="95"/>
                  </a:cxn>
                  <a:cxn ang="0">
                    <a:pos x="84" y="78"/>
                  </a:cxn>
                  <a:cxn ang="0">
                    <a:pos x="88" y="63"/>
                  </a:cxn>
                  <a:cxn ang="0">
                    <a:pos x="91" y="49"/>
                  </a:cxn>
                  <a:cxn ang="0">
                    <a:pos x="91" y="39"/>
                  </a:cxn>
                  <a:cxn ang="0">
                    <a:pos x="88" y="28"/>
                  </a:cxn>
                  <a:cxn ang="0">
                    <a:pos x="84" y="28"/>
                  </a:cxn>
                  <a:cxn ang="0">
                    <a:pos x="81" y="32"/>
                  </a:cxn>
                  <a:cxn ang="0">
                    <a:pos x="77" y="35"/>
                  </a:cxn>
                  <a:cxn ang="0">
                    <a:pos x="70" y="49"/>
                  </a:cxn>
                  <a:cxn ang="0">
                    <a:pos x="66" y="46"/>
                  </a:cxn>
                  <a:cxn ang="0">
                    <a:pos x="59" y="35"/>
                  </a:cxn>
                  <a:cxn ang="0">
                    <a:pos x="59" y="21"/>
                  </a:cxn>
                  <a:cxn ang="0">
                    <a:pos x="59" y="14"/>
                  </a:cxn>
                  <a:cxn ang="0">
                    <a:pos x="49" y="11"/>
                  </a:cxn>
                  <a:cxn ang="0">
                    <a:pos x="45" y="14"/>
                  </a:cxn>
                  <a:cxn ang="0">
                    <a:pos x="42" y="21"/>
                  </a:cxn>
                  <a:cxn ang="0">
                    <a:pos x="42" y="28"/>
                  </a:cxn>
                  <a:cxn ang="0">
                    <a:pos x="35" y="25"/>
                  </a:cxn>
                  <a:cxn ang="0">
                    <a:pos x="31" y="18"/>
                  </a:cxn>
                  <a:cxn ang="0">
                    <a:pos x="28" y="11"/>
                  </a:cxn>
                  <a:cxn ang="0">
                    <a:pos x="21" y="4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0" y="11"/>
                  </a:cxn>
                  <a:cxn ang="0">
                    <a:pos x="3" y="21"/>
                  </a:cxn>
                  <a:cxn ang="0">
                    <a:pos x="14" y="28"/>
                  </a:cxn>
                  <a:cxn ang="0">
                    <a:pos x="14" y="32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1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7"/>
                  </a:cxn>
                  <a:cxn ang="0">
                    <a:pos x="3" y="14"/>
                  </a:cxn>
                  <a:cxn ang="0">
                    <a:pos x="3" y="25"/>
                  </a:cxn>
                  <a:cxn ang="0">
                    <a:pos x="0" y="49"/>
                  </a:cxn>
                  <a:cxn ang="0">
                    <a:pos x="3" y="49"/>
                  </a:cxn>
                  <a:cxn ang="0">
                    <a:pos x="7" y="53"/>
                  </a:cxn>
                  <a:cxn ang="0">
                    <a:pos x="10" y="53"/>
                  </a:cxn>
                  <a:cxn ang="0">
                    <a:pos x="17" y="56"/>
                  </a:cxn>
                  <a:cxn ang="0">
                    <a:pos x="24" y="56"/>
                  </a:cxn>
                  <a:cxn ang="0">
                    <a:pos x="31" y="56"/>
                  </a:cxn>
                  <a:cxn ang="0">
                    <a:pos x="35" y="53"/>
                  </a:cxn>
                  <a:cxn ang="0">
                    <a:pos x="38" y="49"/>
                  </a:cxn>
                  <a:cxn ang="0">
                    <a:pos x="42" y="42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2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/>
                <a:ahLst/>
                <a:cxnLst>
                  <a:cxn ang="0">
                    <a:pos x="3" y="88"/>
                  </a:cxn>
                  <a:cxn ang="0">
                    <a:pos x="10" y="88"/>
                  </a:cxn>
                  <a:cxn ang="0">
                    <a:pos x="14" y="96"/>
                  </a:cxn>
                  <a:cxn ang="0">
                    <a:pos x="17" y="103"/>
                  </a:cxn>
                  <a:cxn ang="0">
                    <a:pos x="17" y="110"/>
                  </a:cxn>
                  <a:cxn ang="0">
                    <a:pos x="14" y="117"/>
                  </a:cxn>
                  <a:cxn ang="0">
                    <a:pos x="10" y="117"/>
                  </a:cxn>
                  <a:cxn ang="0">
                    <a:pos x="10" y="127"/>
                  </a:cxn>
                  <a:cxn ang="0">
                    <a:pos x="14" y="134"/>
                  </a:cxn>
                  <a:cxn ang="0">
                    <a:pos x="10" y="141"/>
                  </a:cxn>
                  <a:cxn ang="0">
                    <a:pos x="17" y="152"/>
                  </a:cxn>
                  <a:cxn ang="0">
                    <a:pos x="28" y="155"/>
                  </a:cxn>
                  <a:cxn ang="0">
                    <a:pos x="35" y="155"/>
                  </a:cxn>
                  <a:cxn ang="0">
                    <a:pos x="38" y="155"/>
                  </a:cxn>
                  <a:cxn ang="0">
                    <a:pos x="45" y="152"/>
                  </a:cxn>
                  <a:cxn ang="0">
                    <a:pos x="52" y="141"/>
                  </a:cxn>
                  <a:cxn ang="0">
                    <a:pos x="56" y="138"/>
                  </a:cxn>
                  <a:cxn ang="0">
                    <a:pos x="59" y="124"/>
                  </a:cxn>
                  <a:cxn ang="0">
                    <a:pos x="67" y="117"/>
                  </a:cxn>
                  <a:cxn ang="0">
                    <a:pos x="70" y="110"/>
                  </a:cxn>
                  <a:cxn ang="0">
                    <a:pos x="74" y="88"/>
                  </a:cxn>
                  <a:cxn ang="0">
                    <a:pos x="67" y="85"/>
                  </a:cxn>
                  <a:cxn ang="0">
                    <a:pos x="59" y="85"/>
                  </a:cxn>
                  <a:cxn ang="0">
                    <a:pos x="56" y="85"/>
                  </a:cxn>
                  <a:cxn ang="0">
                    <a:pos x="52" y="85"/>
                  </a:cxn>
                  <a:cxn ang="0">
                    <a:pos x="56" y="78"/>
                  </a:cxn>
                  <a:cxn ang="0">
                    <a:pos x="59" y="78"/>
                  </a:cxn>
                  <a:cxn ang="0">
                    <a:pos x="59" y="67"/>
                  </a:cxn>
                  <a:cxn ang="0">
                    <a:pos x="59" y="60"/>
                  </a:cxn>
                  <a:cxn ang="0">
                    <a:pos x="56" y="46"/>
                  </a:cxn>
                  <a:cxn ang="0">
                    <a:pos x="45" y="32"/>
                  </a:cxn>
                  <a:cxn ang="0">
                    <a:pos x="42" y="29"/>
                  </a:cxn>
                  <a:cxn ang="0">
                    <a:pos x="35" y="18"/>
                  </a:cxn>
                  <a:cxn ang="0">
                    <a:pos x="28" y="15"/>
                  </a:cxn>
                  <a:cxn ang="0">
                    <a:pos x="24" y="11"/>
                  </a:cxn>
                  <a:cxn ang="0">
                    <a:pos x="21" y="4"/>
                  </a:cxn>
                  <a:cxn ang="0">
                    <a:pos x="17" y="0"/>
                  </a:cxn>
                  <a:cxn ang="0">
                    <a:pos x="10" y="4"/>
                  </a:cxn>
                  <a:cxn ang="0">
                    <a:pos x="10" y="7"/>
                  </a:cxn>
                  <a:cxn ang="0">
                    <a:pos x="14" y="15"/>
                  </a:cxn>
                  <a:cxn ang="0">
                    <a:pos x="10" y="22"/>
                  </a:cxn>
                  <a:cxn ang="0">
                    <a:pos x="7" y="29"/>
                  </a:cxn>
                  <a:cxn ang="0">
                    <a:pos x="3" y="43"/>
                  </a:cxn>
                  <a:cxn ang="0">
                    <a:pos x="3" y="60"/>
                  </a:cxn>
                  <a:cxn ang="0">
                    <a:pos x="0" y="64"/>
                  </a:cxn>
                  <a:cxn ang="0">
                    <a:pos x="0" y="67"/>
                  </a:cxn>
                  <a:cxn ang="0">
                    <a:pos x="7" y="81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3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/>
                <a:ahLst/>
                <a:cxnLst>
                  <a:cxn ang="0">
                    <a:pos x="25" y="46"/>
                  </a:cxn>
                  <a:cxn ang="0">
                    <a:pos x="29" y="46"/>
                  </a:cxn>
                  <a:cxn ang="0">
                    <a:pos x="32" y="46"/>
                  </a:cxn>
                  <a:cxn ang="0">
                    <a:pos x="39" y="46"/>
                  </a:cxn>
                  <a:cxn ang="0">
                    <a:pos x="43" y="42"/>
                  </a:cxn>
                  <a:cxn ang="0">
                    <a:pos x="50" y="46"/>
                  </a:cxn>
                  <a:cxn ang="0">
                    <a:pos x="53" y="46"/>
                  </a:cxn>
                  <a:cxn ang="0">
                    <a:pos x="53" y="46"/>
                  </a:cxn>
                  <a:cxn ang="0">
                    <a:pos x="50" y="39"/>
                  </a:cxn>
                  <a:cxn ang="0">
                    <a:pos x="50" y="32"/>
                  </a:cxn>
                  <a:cxn ang="0">
                    <a:pos x="46" y="24"/>
                  </a:cxn>
                  <a:cxn ang="0">
                    <a:pos x="43" y="21"/>
                  </a:cxn>
                  <a:cxn ang="0">
                    <a:pos x="43" y="21"/>
                  </a:cxn>
                  <a:cxn ang="0">
                    <a:pos x="43" y="14"/>
                  </a:cxn>
                  <a:cxn ang="0">
                    <a:pos x="39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9" y="0"/>
                  </a:cxn>
                  <a:cxn ang="0">
                    <a:pos x="25" y="17"/>
                  </a:cxn>
                  <a:cxn ang="0">
                    <a:pos x="25" y="17"/>
                  </a:cxn>
                  <a:cxn ang="0">
                    <a:pos x="22" y="17"/>
                  </a:cxn>
                  <a:cxn ang="0">
                    <a:pos x="15" y="17"/>
                  </a:cxn>
                  <a:cxn ang="0">
                    <a:pos x="11" y="21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4" y="24"/>
                  </a:cxn>
                  <a:cxn ang="0">
                    <a:pos x="0" y="28"/>
                  </a:cxn>
                  <a:cxn ang="0">
                    <a:pos x="0" y="32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8" y="42"/>
                  </a:cxn>
                  <a:cxn ang="0">
                    <a:pos x="15" y="46"/>
                  </a:cxn>
                  <a:cxn ang="0">
                    <a:pos x="25" y="46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4" name="Freeform 368"/>
              <p:cNvSpPr>
                <a:spLocks/>
              </p:cNvSpPr>
              <p:nvPr userDrawn="1"/>
            </p:nvSpPr>
            <p:spPr bwMode="gray">
              <a:xfrm>
                <a:off x="1034" y="-2822"/>
                <a:ext cx="34" cy="21"/>
              </a:xfrm>
              <a:custGeom>
                <a:avLst/>
                <a:gdLst/>
                <a:ahLst/>
                <a:cxnLst>
                  <a:cxn ang="0">
                    <a:pos x="32" y="18"/>
                  </a:cxn>
                  <a:cxn ang="0">
                    <a:pos x="28" y="11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21" y="21"/>
                  </a:cxn>
                  <a:cxn ang="0">
                    <a:pos x="25" y="21"/>
                  </a:cxn>
                  <a:cxn ang="0">
                    <a:pos x="28" y="21"/>
                  </a:cxn>
                  <a:cxn ang="0">
                    <a:pos x="32" y="21"/>
                  </a:cxn>
                  <a:cxn ang="0">
                    <a:pos x="35" y="21"/>
                  </a:cxn>
                  <a:cxn ang="0">
                    <a:pos x="32" y="18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5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3" y="18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6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0"/>
                  </a:cxn>
                  <a:cxn ang="0">
                    <a:pos x="7" y="14"/>
                  </a:cxn>
                  <a:cxn ang="0">
                    <a:pos x="11" y="14"/>
                  </a:cxn>
                  <a:cxn ang="0">
                    <a:pos x="14" y="14"/>
                  </a:cxn>
                  <a:cxn ang="0">
                    <a:pos x="18" y="10"/>
                  </a:cxn>
                  <a:cxn ang="0">
                    <a:pos x="21" y="7"/>
                  </a:cxn>
                  <a:cxn ang="0">
                    <a:pos x="18" y="3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7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7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/>
                <a:ahLst/>
                <a:cxnLst>
                  <a:cxn ang="0">
                    <a:pos x="7" y="7"/>
                  </a:cxn>
                  <a:cxn ang="0">
                    <a:pos x="11" y="7"/>
                  </a:cxn>
                  <a:cxn ang="0">
                    <a:pos x="14" y="3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7" y="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8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7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9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5" cy="46"/>
              </a:xfrm>
              <a:custGeom>
                <a:avLst/>
                <a:gdLst/>
                <a:ahLst/>
                <a:cxnLst>
                  <a:cxn ang="0">
                    <a:pos x="14" y="39"/>
                  </a:cxn>
                  <a:cxn ang="0">
                    <a:pos x="14" y="42"/>
                  </a:cxn>
                  <a:cxn ang="0">
                    <a:pos x="17" y="46"/>
                  </a:cxn>
                  <a:cxn ang="0">
                    <a:pos x="21" y="46"/>
                  </a:cxn>
                  <a:cxn ang="0">
                    <a:pos x="28" y="46"/>
                  </a:cxn>
                  <a:cxn ang="0">
                    <a:pos x="63" y="42"/>
                  </a:cxn>
                  <a:cxn ang="0">
                    <a:pos x="63" y="35"/>
                  </a:cxn>
                  <a:cxn ang="0">
                    <a:pos x="63" y="35"/>
                  </a:cxn>
                  <a:cxn ang="0">
                    <a:pos x="63" y="28"/>
                  </a:cxn>
                  <a:cxn ang="0">
                    <a:pos x="60" y="21"/>
                  </a:cxn>
                  <a:cxn ang="0">
                    <a:pos x="60" y="14"/>
                  </a:cxn>
                  <a:cxn ang="0">
                    <a:pos x="60" y="7"/>
                  </a:cxn>
                  <a:cxn ang="0">
                    <a:pos x="56" y="4"/>
                  </a:cxn>
                  <a:cxn ang="0">
                    <a:pos x="53" y="0"/>
                  </a:cxn>
                  <a:cxn ang="0">
                    <a:pos x="49" y="0"/>
                  </a:cxn>
                  <a:cxn ang="0">
                    <a:pos x="42" y="0"/>
                  </a:cxn>
                  <a:cxn ang="0">
                    <a:pos x="3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4"/>
                  </a:cxn>
                  <a:cxn ang="0">
                    <a:pos x="3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8"/>
                  </a:cxn>
                  <a:cxn ang="0">
                    <a:pos x="0" y="25"/>
                  </a:cxn>
                  <a:cxn ang="0">
                    <a:pos x="0" y="28"/>
                  </a:cxn>
                  <a:cxn ang="0">
                    <a:pos x="3" y="35"/>
                  </a:cxn>
                  <a:cxn ang="0">
                    <a:pos x="7" y="39"/>
                  </a:cxn>
                  <a:cxn ang="0">
                    <a:pos x="14" y="39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0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25" y="24"/>
                  </a:cxn>
                  <a:cxn ang="0">
                    <a:pos x="25" y="21"/>
                  </a:cxn>
                  <a:cxn ang="0">
                    <a:pos x="25" y="14"/>
                  </a:cxn>
                  <a:cxn ang="0">
                    <a:pos x="25" y="10"/>
                  </a:cxn>
                  <a:cxn ang="0">
                    <a:pos x="25" y="7"/>
                  </a:cxn>
                  <a:cxn ang="0">
                    <a:pos x="22" y="0"/>
                  </a:cxn>
                  <a:cxn ang="0">
                    <a:pos x="1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7"/>
                  </a:cxn>
                  <a:cxn ang="0">
                    <a:pos x="0" y="24"/>
                  </a:cxn>
                  <a:cxn ang="0">
                    <a:pos x="4" y="28"/>
                  </a:cxn>
                  <a:cxn ang="0">
                    <a:pos x="8" y="31"/>
                  </a:cxn>
                  <a:cxn ang="0">
                    <a:pos x="8" y="31"/>
                  </a:cxn>
                  <a:cxn ang="0">
                    <a:pos x="11" y="31"/>
                  </a:cxn>
                  <a:cxn ang="0">
                    <a:pos x="15" y="31"/>
                  </a:cxn>
                  <a:cxn ang="0">
                    <a:pos x="22" y="31"/>
                  </a:cxn>
                  <a:cxn ang="0">
                    <a:pos x="25" y="28"/>
                  </a:cxn>
                  <a:cxn ang="0">
                    <a:pos x="25" y="24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1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7" y="7"/>
                  </a:cxn>
                  <a:cxn ang="0">
                    <a:pos x="14" y="7"/>
                  </a:cxn>
                  <a:cxn ang="0">
                    <a:pos x="21" y="7"/>
                  </a:cxn>
                  <a:cxn ang="0">
                    <a:pos x="28" y="4"/>
                  </a:cxn>
                  <a:cxn ang="0">
                    <a:pos x="28" y="4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4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2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4" y="0"/>
                  </a:cxn>
                  <a:cxn ang="0">
                    <a:pos x="0" y="8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4" y="25"/>
                  </a:cxn>
                  <a:cxn ang="0">
                    <a:pos x="7" y="29"/>
                  </a:cxn>
                  <a:cxn ang="0">
                    <a:pos x="7" y="25"/>
                  </a:cxn>
                  <a:cxn ang="0">
                    <a:pos x="11" y="22"/>
                  </a:cxn>
                  <a:cxn ang="0">
                    <a:pos x="11" y="15"/>
                  </a:cxn>
                  <a:cxn ang="0">
                    <a:pos x="11" y="8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3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20" cy="21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18"/>
                  </a:cxn>
                  <a:cxn ang="0">
                    <a:pos x="4" y="21"/>
                  </a:cxn>
                  <a:cxn ang="0">
                    <a:pos x="8" y="21"/>
                  </a:cxn>
                  <a:cxn ang="0">
                    <a:pos x="11" y="21"/>
                  </a:cxn>
                  <a:cxn ang="0">
                    <a:pos x="15" y="18"/>
                  </a:cxn>
                  <a:cxn ang="0">
                    <a:pos x="18" y="11"/>
                  </a:cxn>
                  <a:cxn ang="0">
                    <a:pos x="15" y="7"/>
                  </a:cxn>
                  <a:cxn ang="0">
                    <a:pos x="11" y="4"/>
                  </a:cxn>
                  <a:cxn ang="0">
                    <a:pos x="8" y="0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4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/>
                <a:ahLst/>
                <a:cxnLst>
                  <a:cxn ang="0">
                    <a:pos x="42" y="204"/>
                  </a:cxn>
                  <a:cxn ang="0">
                    <a:pos x="42" y="218"/>
                  </a:cxn>
                  <a:cxn ang="0">
                    <a:pos x="42" y="229"/>
                  </a:cxn>
                  <a:cxn ang="0">
                    <a:pos x="28" y="218"/>
                  </a:cxn>
                  <a:cxn ang="0">
                    <a:pos x="21" y="225"/>
                  </a:cxn>
                  <a:cxn ang="0">
                    <a:pos x="10" y="236"/>
                  </a:cxn>
                  <a:cxn ang="0">
                    <a:pos x="10" y="260"/>
                  </a:cxn>
                  <a:cxn ang="0">
                    <a:pos x="35" y="268"/>
                  </a:cxn>
                  <a:cxn ang="0">
                    <a:pos x="49" y="275"/>
                  </a:cxn>
                  <a:cxn ang="0">
                    <a:pos x="70" y="278"/>
                  </a:cxn>
                  <a:cxn ang="0">
                    <a:pos x="81" y="264"/>
                  </a:cxn>
                  <a:cxn ang="0">
                    <a:pos x="84" y="239"/>
                  </a:cxn>
                  <a:cxn ang="0">
                    <a:pos x="106" y="229"/>
                  </a:cxn>
                  <a:cxn ang="0">
                    <a:pos x="116" y="208"/>
                  </a:cxn>
                  <a:cxn ang="0">
                    <a:pos x="120" y="197"/>
                  </a:cxn>
                  <a:cxn ang="0">
                    <a:pos x="113" y="190"/>
                  </a:cxn>
                  <a:cxn ang="0">
                    <a:pos x="127" y="179"/>
                  </a:cxn>
                  <a:cxn ang="0">
                    <a:pos x="155" y="172"/>
                  </a:cxn>
                  <a:cxn ang="0">
                    <a:pos x="162" y="162"/>
                  </a:cxn>
                  <a:cxn ang="0">
                    <a:pos x="180" y="144"/>
                  </a:cxn>
                  <a:cxn ang="0">
                    <a:pos x="208" y="123"/>
                  </a:cxn>
                  <a:cxn ang="0">
                    <a:pos x="225" y="112"/>
                  </a:cxn>
                  <a:cxn ang="0">
                    <a:pos x="218" y="105"/>
                  </a:cxn>
                  <a:cxn ang="0">
                    <a:pos x="204" y="98"/>
                  </a:cxn>
                  <a:cxn ang="0">
                    <a:pos x="211" y="91"/>
                  </a:cxn>
                  <a:cxn ang="0">
                    <a:pos x="211" y="84"/>
                  </a:cxn>
                  <a:cxn ang="0">
                    <a:pos x="243" y="84"/>
                  </a:cxn>
                  <a:cxn ang="0">
                    <a:pos x="232" y="46"/>
                  </a:cxn>
                  <a:cxn ang="0">
                    <a:pos x="225" y="28"/>
                  </a:cxn>
                  <a:cxn ang="0">
                    <a:pos x="201" y="7"/>
                  </a:cxn>
                  <a:cxn ang="0">
                    <a:pos x="183" y="3"/>
                  </a:cxn>
                  <a:cxn ang="0">
                    <a:pos x="141" y="0"/>
                  </a:cxn>
                  <a:cxn ang="0">
                    <a:pos x="116" y="10"/>
                  </a:cxn>
                  <a:cxn ang="0">
                    <a:pos x="95" y="21"/>
                  </a:cxn>
                  <a:cxn ang="0">
                    <a:pos x="74" y="35"/>
                  </a:cxn>
                  <a:cxn ang="0">
                    <a:pos x="56" y="35"/>
                  </a:cxn>
                  <a:cxn ang="0">
                    <a:pos x="49" y="49"/>
                  </a:cxn>
                  <a:cxn ang="0">
                    <a:pos x="56" y="77"/>
                  </a:cxn>
                  <a:cxn ang="0">
                    <a:pos x="67" y="74"/>
                  </a:cxn>
                  <a:cxn ang="0">
                    <a:pos x="88" y="77"/>
                  </a:cxn>
                  <a:cxn ang="0">
                    <a:pos x="141" y="84"/>
                  </a:cxn>
                  <a:cxn ang="0">
                    <a:pos x="130" y="91"/>
                  </a:cxn>
                  <a:cxn ang="0">
                    <a:pos x="109" y="98"/>
                  </a:cxn>
                  <a:cxn ang="0">
                    <a:pos x="88" y="120"/>
                  </a:cxn>
                  <a:cxn ang="0">
                    <a:pos x="84" y="144"/>
                  </a:cxn>
                  <a:cxn ang="0">
                    <a:pos x="74" y="127"/>
                  </a:cxn>
                  <a:cxn ang="0">
                    <a:pos x="60" y="116"/>
                  </a:cxn>
                  <a:cxn ang="0">
                    <a:pos x="60" y="137"/>
                  </a:cxn>
                  <a:cxn ang="0">
                    <a:pos x="53" y="172"/>
                  </a:cxn>
                  <a:cxn ang="0">
                    <a:pos x="70" y="172"/>
                  </a:cxn>
                  <a:cxn ang="0">
                    <a:pos x="56" y="183"/>
                  </a:cxn>
                  <a:cxn ang="0">
                    <a:pos x="42" y="183"/>
                  </a:cxn>
                  <a:cxn ang="0">
                    <a:pos x="28" y="201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/>
              <a:ahLst/>
              <a:cxnLst>
                <a:cxn ang="0">
                  <a:pos x="388" y="521"/>
                </a:cxn>
                <a:cxn ang="0">
                  <a:pos x="377" y="595"/>
                </a:cxn>
                <a:cxn ang="0">
                  <a:pos x="416" y="715"/>
                </a:cxn>
                <a:cxn ang="0">
                  <a:pos x="409" y="859"/>
                </a:cxn>
                <a:cxn ang="0">
                  <a:pos x="535" y="1057"/>
                </a:cxn>
                <a:cxn ang="0">
                  <a:pos x="655" y="979"/>
                </a:cxn>
                <a:cxn ang="0">
                  <a:pos x="698" y="916"/>
                </a:cxn>
                <a:cxn ang="0">
                  <a:pos x="757" y="799"/>
                </a:cxn>
                <a:cxn ang="0">
                  <a:pos x="757" y="662"/>
                </a:cxn>
                <a:cxn ang="0">
                  <a:pos x="909" y="436"/>
                </a:cxn>
                <a:cxn ang="0">
                  <a:pos x="810" y="384"/>
                </a:cxn>
                <a:cxn ang="0">
                  <a:pos x="754" y="296"/>
                </a:cxn>
                <a:cxn ang="0">
                  <a:pos x="659" y="105"/>
                </a:cxn>
                <a:cxn ang="0">
                  <a:pos x="514" y="95"/>
                </a:cxn>
                <a:cxn ang="0">
                  <a:pos x="416" y="74"/>
                </a:cxn>
                <a:cxn ang="0">
                  <a:pos x="391" y="42"/>
                </a:cxn>
                <a:cxn ang="0">
                  <a:pos x="296" y="10"/>
                </a:cxn>
                <a:cxn ang="0">
                  <a:pos x="155" y="24"/>
                </a:cxn>
                <a:cxn ang="0">
                  <a:pos x="70" y="148"/>
                </a:cxn>
                <a:cxn ang="0">
                  <a:pos x="7" y="250"/>
                </a:cxn>
                <a:cxn ang="0">
                  <a:pos x="0" y="341"/>
                </a:cxn>
                <a:cxn ang="0">
                  <a:pos x="63" y="422"/>
                </a:cxn>
                <a:cxn ang="0">
                  <a:pos x="233" y="486"/>
                </a:cxn>
                <a:cxn ang="0">
                  <a:pos x="380" y="447"/>
                </a:cxn>
                <a:cxn ang="0">
                  <a:pos x="669" y="884"/>
                </a:cxn>
                <a:cxn ang="0">
                  <a:pos x="620" y="863"/>
                </a:cxn>
                <a:cxn ang="0">
                  <a:pos x="426" y="433"/>
                </a:cxn>
                <a:cxn ang="0">
                  <a:pos x="511" y="789"/>
                </a:cxn>
                <a:cxn ang="0">
                  <a:pos x="447" y="599"/>
                </a:cxn>
                <a:cxn ang="0">
                  <a:pos x="433" y="570"/>
                </a:cxn>
                <a:cxn ang="0">
                  <a:pos x="553" y="803"/>
                </a:cxn>
                <a:cxn ang="0">
                  <a:pos x="592" y="806"/>
                </a:cxn>
                <a:cxn ang="0">
                  <a:pos x="659" y="577"/>
                </a:cxn>
                <a:cxn ang="0">
                  <a:pos x="497" y="447"/>
                </a:cxn>
                <a:cxn ang="0">
                  <a:pos x="416" y="232"/>
                </a:cxn>
                <a:cxn ang="0">
                  <a:pos x="469" y="954"/>
                </a:cxn>
                <a:cxn ang="0">
                  <a:pos x="525" y="810"/>
                </a:cxn>
                <a:cxn ang="0">
                  <a:pos x="567" y="817"/>
                </a:cxn>
                <a:cxn ang="0">
                  <a:pos x="447" y="250"/>
                </a:cxn>
                <a:cxn ang="0">
                  <a:pos x="373" y="151"/>
                </a:cxn>
                <a:cxn ang="0">
                  <a:pos x="377" y="179"/>
                </a:cxn>
                <a:cxn ang="0">
                  <a:pos x="359" y="102"/>
                </a:cxn>
                <a:cxn ang="0">
                  <a:pos x="229" y="373"/>
                </a:cxn>
                <a:cxn ang="0">
                  <a:pos x="151" y="444"/>
                </a:cxn>
                <a:cxn ang="0">
                  <a:pos x="88" y="327"/>
                </a:cxn>
                <a:cxn ang="0">
                  <a:pos x="78" y="338"/>
                </a:cxn>
                <a:cxn ang="0">
                  <a:pos x="78" y="373"/>
                </a:cxn>
                <a:cxn ang="0">
                  <a:pos x="127" y="398"/>
                </a:cxn>
                <a:cxn ang="0">
                  <a:pos x="134" y="440"/>
                </a:cxn>
                <a:cxn ang="0">
                  <a:pos x="144" y="436"/>
                </a:cxn>
                <a:cxn ang="0">
                  <a:pos x="187" y="359"/>
                </a:cxn>
                <a:cxn ang="0">
                  <a:pos x="247" y="345"/>
                </a:cxn>
                <a:cxn ang="0">
                  <a:pos x="67" y="348"/>
                </a:cxn>
                <a:cxn ang="0">
                  <a:pos x="39" y="327"/>
                </a:cxn>
                <a:cxn ang="0">
                  <a:pos x="99" y="436"/>
                </a:cxn>
                <a:cxn ang="0">
                  <a:pos x="155" y="454"/>
                </a:cxn>
                <a:cxn ang="0">
                  <a:pos x="183" y="391"/>
                </a:cxn>
                <a:cxn ang="0">
                  <a:pos x="250" y="398"/>
                </a:cxn>
                <a:cxn ang="0">
                  <a:pos x="338" y="380"/>
                </a:cxn>
                <a:cxn ang="0">
                  <a:pos x="388" y="595"/>
                </a:cxn>
                <a:cxn ang="0">
                  <a:pos x="423" y="803"/>
                </a:cxn>
                <a:cxn ang="0">
                  <a:pos x="666" y="880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7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85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86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7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FA995-6AAC-4990-A775-8FFC354FF5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87B02-EDFE-4FF2-8AC1-F7DAE3D18A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7C494-0AC0-4952-95A9-F3D4848EA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F9D3A-1EE9-4974-9A1C-708550E09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637D3-82AE-4BBA-867E-E7BDA704F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9AC54-DE6F-425F-9CBD-91E61A343C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49C2D-9669-4E25-8E74-7956B578FC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2AD00-A25E-47DD-A778-E6696A6F69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77D02-1AD8-4F49-93B5-47BAF1B583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0A00B-DAB6-474C-B376-C8DAD09E9D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9"/>
          <p:cNvSpPr txBox="1">
            <a:spLocks noChangeArrowheads="1"/>
          </p:cNvSpPr>
          <p:nvPr/>
        </p:nvSpPr>
        <p:spPr bwMode="black">
          <a:xfrm>
            <a:off x="439738" y="5756275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ko-KR" sz="2400" b="1">
                <a:latin typeface="Verdana" pitchFamily="34" charset="0"/>
                <a:ea typeface="굴림" charset="-127"/>
              </a:rPr>
              <a:t>LOGO</a:t>
            </a:r>
          </a:p>
        </p:txBody>
      </p:sp>
      <p:sp>
        <p:nvSpPr>
          <p:cNvPr id="13489" name="Rectangle 177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004888" y="1824038"/>
            <a:ext cx="6821487" cy="1470025"/>
          </a:xfrm>
        </p:spPr>
        <p:txBody>
          <a:bodyPr/>
          <a:lstStyle>
            <a:lvl1pPr algn="ctr">
              <a:defRPr sz="4000">
                <a:solidFill>
                  <a:srgbClr val="013B41"/>
                </a:solidFill>
              </a:defRPr>
            </a:lvl1pPr>
          </a:lstStyle>
          <a:p>
            <a:pPr lvl="0"/>
            <a:r>
              <a:rPr lang="ru-RU" altLang="zh-CN" noProof="0" smtClean="0"/>
              <a:t>Образец заголовка</a:t>
            </a:r>
            <a:endParaRPr lang="zh-CN" altLang="en-US" noProof="0" smtClean="0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453188"/>
            <a:ext cx="2133600" cy="152400"/>
          </a:xfrm>
          <a:extLst/>
        </p:spPr>
        <p:txBody>
          <a:bodyPr/>
          <a:lstStyle>
            <a:lvl1pPr algn="l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78931C4E-109E-4662-B5F3-ED46E332D946}" type="datetimeFigureOut">
              <a:rPr lang="ru-RU"/>
              <a:pPr>
                <a:defRPr/>
              </a:pPr>
              <a:t>22.03.2017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6119813" y="6438900"/>
            <a:ext cx="2895600" cy="152400"/>
          </a:xfrm>
        </p:spPr>
        <p:txBody>
          <a:bodyPr/>
          <a:lstStyle>
            <a:lvl1pPr algn="ctr">
              <a:defRPr sz="1400" b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j-lt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44398BE-5C46-409E-AB70-C7D619CB94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32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50" r:id="rId12"/>
  </p:sldLayoutIdLst>
  <p:hf sldNum="0" hd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rirpo.ru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1285875"/>
            <a:ext cx="7239000" cy="3286125"/>
          </a:xfrm>
        </p:spPr>
        <p:txBody>
          <a:bodyPr/>
          <a:lstStyle/>
          <a:p>
            <a:pPr eaLnBrk="1" hangingPunct="1"/>
            <a:r>
              <a:rPr lang="ru-RU" altLang="ru-RU" smtClean="0"/>
              <a:t/>
            </a:r>
            <a:br>
              <a:rPr lang="ru-RU" altLang="ru-RU" smtClean="0"/>
            </a:br>
            <a:r>
              <a:rPr lang="ru-RU" smtClean="0"/>
              <a:t> Профессиональное консультирование в профориентационной работе </a:t>
            </a:r>
            <a:r>
              <a:rPr lang="en-US" smtClean="0"/>
              <a:t>c </a:t>
            </a:r>
            <a:r>
              <a:rPr lang="ru-RU" smtClean="0"/>
              <a:t>обучающимися с ограниченными возможностями здоровья </a:t>
            </a:r>
            <a:br>
              <a:rPr lang="ru-RU" smtClean="0"/>
            </a:br>
            <a:r>
              <a:rPr lang="ru-RU" smtClean="0"/>
              <a:t> </a:t>
            </a:r>
            <a:r>
              <a:rPr lang="ru-RU" altLang="ru-RU" smtClean="0"/>
              <a:t/>
            </a:r>
            <a:br>
              <a:rPr lang="ru-RU" altLang="ru-RU" smtClean="0"/>
            </a:br>
            <a:endParaRPr lang="en-US" altLang="ru-R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85938" y="4786313"/>
            <a:ext cx="6786562" cy="642937"/>
          </a:xfrm>
        </p:spPr>
        <p:txBody>
          <a:bodyPr/>
          <a:lstStyle/>
          <a:p>
            <a:pPr algn="l" eaLnBrk="1" hangingPunct="1"/>
            <a:r>
              <a:rPr lang="ru-RU" altLang="ru-RU" smtClean="0"/>
              <a:t>Методист ГБУ ДПО «КРИРПО»          Роут О.А.                    </a:t>
            </a:r>
          </a:p>
          <a:p>
            <a:pPr eaLnBrk="1" hangingPunct="1"/>
            <a:r>
              <a:rPr lang="ru-RU" altLang="ru-RU" sz="1600" smtClean="0"/>
              <a:t> </a:t>
            </a:r>
            <a:endParaRPr lang="en-US" altLang="ru-RU" sz="1600" smtClean="0"/>
          </a:p>
        </p:txBody>
      </p:sp>
      <p:pic>
        <p:nvPicPr>
          <p:cNvPr id="4" name="Picture 4" descr="\\Pdc\public\Файлы сотрудников\Клычкова Е.А\от Понамаревой\KRIR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285728"/>
            <a:ext cx="1568933" cy="942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367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>
                <a:solidFill>
                  <a:schemeClr val="tx1"/>
                </a:solidFill>
              </a:rPr>
              <a:t>Профессиональное консультирование —</a:t>
            </a:r>
            <a:endParaRPr lang="ru-RU" smtClean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0" y="1176338"/>
            <a:ext cx="8686800" cy="5681662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mtClean="0"/>
              <a:t>   оказание помощи учащимся в профессиональном самоопределении и предоставление рекомендаций учащимся о возможных направлениях профессиональной деятельности, наиболее соответствующих его психологическим, психофизиологическим, физиологическим особенностям, на основе результатов психологической, психофизиологической и медицинской диагностики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Company Logo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www.themegallery.com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Этапы  профориентационной консультации: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 sz="4000" smtClean="0"/>
          </a:p>
          <a:p>
            <a:pPr>
              <a:buFont typeface="Wingdings" pitchFamily="2" charset="2"/>
              <a:buNone/>
            </a:pPr>
            <a:endParaRPr lang="ru-RU" sz="4000" smtClean="0"/>
          </a:p>
          <a:p>
            <a:endParaRPr lang="ru-RU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Company Logo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1428750" y="1357313"/>
            <a:ext cx="5857875" cy="1571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подготовительный</a:t>
            </a:r>
          </a:p>
        </p:txBody>
      </p:sp>
      <p:sp>
        <p:nvSpPr>
          <p:cNvPr id="7" name="Овал 6"/>
          <p:cNvSpPr/>
          <p:nvPr/>
        </p:nvSpPr>
        <p:spPr>
          <a:xfrm>
            <a:off x="1428750" y="3071813"/>
            <a:ext cx="5857875" cy="1571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основной</a:t>
            </a:r>
          </a:p>
        </p:txBody>
      </p:sp>
      <p:sp>
        <p:nvSpPr>
          <p:cNvPr id="8" name="Овал 7"/>
          <p:cNvSpPr/>
          <p:nvPr/>
        </p:nvSpPr>
        <p:spPr>
          <a:xfrm>
            <a:off x="1500188" y="4857750"/>
            <a:ext cx="5857875" cy="1571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заключительный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smtClean="0"/>
              <a:t>Информационно-методическая поддержка в организации   и проведении индивидуальных профконсультаций с обучающимися с ОВЗ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Company Logo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www.themegallery.com</a:t>
            </a:r>
            <a:endParaRPr lang="en-US"/>
          </a:p>
        </p:txBody>
      </p:sp>
      <p:pic>
        <p:nvPicPr>
          <p:cNvPr id="32770" name="Picture 2" descr="D:\рабочий стол 31.12.16\фото семинар особенности ОВЗ\IMG_43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20" y="1357298"/>
            <a:ext cx="4096000" cy="2304000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2771" name="Picture 3" descr="D:\рабочий стол 31.12.16\фото семинар особенности ОВЗ\IMG_43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4876" y="1285860"/>
            <a:ext cx="4095998" cy="2304000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2775" name="Picture 7" descr="D:\рабочий стол 31.12.16\фото семинар особенности ОВЗ\IMG_43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4143380"/>
            <a:ext cx="3959642" cy="2304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 sz="quarter"/>
          </p:nvPr>
        </p:nvSpPr>
        <p:spPr>
          <a:xfrm>
            <a:off x="398463" y="138113"/>
            <a:ext cx="8712200" cy="647700"/>
          </a:xfrm>
        </p:spPr>
        <p:txBody>
          <a:bodyPr/>
          <a:lstStyle/>
          <a:p>
            <a:r>
              <a:rPr lang="ru-RU" altLang="ru-RU" sz="3500" smtClean="0">
                <a:ea typeface="Calibri" pitchFamily="34" charset="0"/>
                <a:cs typeface="Times New Roman" pitchFamily="18" charset="0"/>
              </a:rPr>
              <a:t>Приглашаем к сотрудничеству! </a:t>
            </a:r>
          </a:p>
        </p:txBody>
      </p:sp>
      <p:pic>
        <p:nvPicPr>
          <p:cNvPr id="4" name="Picture 8" descr="E:\Фотоархив\МНПК март 15 ГОК КРИРПО\IMG_5066.jpg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t="15603"/>
          <a:stretch/>
        </p:blipFill>
        <p:spPr bwMode="auto">
          <a:xfrm>
            <a:off x="5213884" y="957487"/>
            <a:ext cx="3518573" cy="204288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179388" y="3000375"/>
            <a:ext cx="8535987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13B41"/>
                </a:solidFill>
                <a:ea typeface="Calibri" pitchFamily="34" charset="0"/>
                <a:cs typeface="Times New Roman" pitchFamily="18" charset="0"/>
              </a:rPr>
              <a:t>ГБУ ДПО «КРИРПО»</a:t>
            </a:r>
          </a:p>
          <a:p>
            <a:pPr algn="ctr">
              <a:defRPr/>
            </a:pPr>
            <a:r>
              <a:rPr lang="ru-RU" sz="2000" b="1" u="sng" kern="0" dirty="0">
                <a:solidFill>
                  <a:srgbClr val="1F5281"/>
                </a:solidFill>
                <a:ea typeface="Calibri" pitchFamily="34" charset="0"/>
                <a:cs typeface="Times New Roman" pitchFamily="18" charset="0"/>
              </a:rPr>
              <a:t>Центр профориентации и постинтернатного сопровождения</a:t>
            </a:r>
          </a:p>
          <a:p>
            <a:pPr algn="ctr">
              <a:defRPr/>
            </a:pP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http://krirpo.ru/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 е</a:t>
            </a: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-mail: cpips@krirpo.ru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р.т. 8(3842)56-70-36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  <a:hlinkClick r:id="rId3"/>
            </a:endParaRPr>
          </a:p>
        </p:txBody>
      </p:sp>
      <p:pic>
        <p:nvPicPr>
          <p:cNvPr id="7" name="Picture 8" descr="E:\Фотоархив\18.02.2015 ПРОФориентир\_ПРОФориентир-2015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t="28877" b="4816"/>
          <a:stretch/>
        </p:blipFill>
        <p:spPr bwMode="auto">
          <a:xfrm>
            <a:off x="5223427" y="4701534"/>
            <a:ext cx="3805416" cy="196782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26" name="Picture 2" descr="C:\доки\Мои документы\РАБОТА\Фестиваль раб.профессий\2016\2016_03_02 Фестиваль рабочих профессий\на сайт\preview_IMG_7157.jpg"/>
          <p:cNvPicPr>
            <a:picLocks noChangeAspect="1" noChangeArrowheads="1"/>
          </p:cNvPicPr>
          <p:nvPr/>
        </p:nvPicPr>
        <p:blipFill rotWithShape="1">
          <a:blip r:embed="rId5" cstate="print">
            <a:extLst/>
          </a:blip>
          <a:srcRect t="33507" b="9162"/>
          <a:stretch/>
        </p:blipFill>
        <p:spPr bwMode="auto">
          <a:xfrm>
            <a:off x="179512" y="4754701"/>
            <a:ext cx="4543310" cy="181264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8199" name="Picture 2" descr="\\Pdc\public\Файлы сотрудников\Килина И.А\_7oIbTOoJ9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1071563"/>
            <a:ext cx="335756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8l">
  <a:themeElements>
    <a:clrScheme name="cdb2004118l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cdb2004118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18l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1840</TotalTime>
  <Words>102</Words>
  <Application>Microsoft Office PowerPoint</Application>
  <PresentationFormat>Экран (4:3)</PresentationFormat>
  <Paragraphs>23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2" baseType="lpstr">
      <vt:lpstr>Arial</vt:lpstr>
      <vt:lpstr>Verdana</vt:lpstr>
      <vt:lpstr>Wingdings</vt:lpstr>
      <vt:lpstr>Calibri</vt:lpstr>
      <vt:lpstr>굴림</vt:lpstr>
      <vt:lpstr>Times New Roman</vt:lpstr>
      <vt:lpstr>cdb2004118l</vt:lpstr>
      <vt:lpstr>  Профессиональное консультирование в профориентационной работе c обучающимися с ограниченными возможностями здоровья    </vt:lpstr>
      <vt:lpstr>Профессиональное консультирование —</vt:lpstr>
      <vt:lpstr>Этапы  профориентационной консультации:</vt:lpstr>
      <vt:lpstr>Информационно-методическая поддержка в организации   и проведении индивидуальных профконсультаций с обучающимися с ОВЗ</vt:lpstr>
      <vt:lpstr>Приглашаем к сотрудничеству!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общения</dc:title>
  <dc:creator>User</dc:creator>
  <cp:lastModifiedBy>mna</cp:lastModifiedBy>
  <cp:revision>234</cp:revision>
  <dcterms:created xsi:type="dcterms:W3CDTF">2011-10-29T13:20:27Z</dcterms:created>
  <dcterms:modified xsi:type="dcterms:W3CDTF">2017-03-22T04:16:21Z</dcterms:modified>
</cp:coreProperties>
</file>